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297" r:id="rId2"/>
    <p:sldId id="257" r:id="rId3"/>
    <p:sldId id="278" r:id="rId4"/>
    <p:sldId id="279" r:id="rId5"/>
    <p:sldId id="280" r:id="rId6"/>
    <p:sldId id="281" r:id="rId7"/>
    <p:sldId id="282" r:id="rId8"/>
    <p:sldId id="283" r:id="rId9"/>
    <p:sldId id="293" r:id="rId10"/>
    <p:sldId id="284" r:id="rId11"/>
    <p:sldId id="285" r:id="rId12"/>
    <p:sldId id="286" r:id="rId13"/>
    <p:sldId id="287" r:id="rId14"/>
    <p:sldId id="294" r:id="rId15"/>
    <p:sldId id="288" r:id="rId16"/>
    <p:sldId id="289" r:id="rId17"/>
    <p:sldId id="290" r:id="rId18"/>
    <p:sldId id="291" r:id="rId19"/>
    <p:sldId id="292" r:id="rId20"/>
    <p:sldId id="295" r:id="rId21"/>
    <p:sldId id="29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ward Doxey" initials="ED" lastIdx="10" clrIdx="0">
    <p:extLst>
      <p:ext uri="{19B8F6BF-5375-455C-9EA6-DF929625EA0E}">
        <p15:presenceInfo xmlns:p15="http://schemas.microsoft.com/office/powerpoint/2012/main" userId="S-1-5-21-226508970-3071066648-2496781527-17276" providerId="AD"/>
      </p:ext>
    </p:extLst>
  </p:cmAuthor>
  <p:cmAuthor id="2" name="IB" initials="MOU" lastIdx="7" clrIdx="1">
    <p:extLst>
      <p:ext uri="{19B8F6BF-5375-455C-9EA6-DF929625EA0E}">
        <p15:presenceInfo xmlns:p15="http://schemas.microsoft.com/office/powerpoint/2012/main" userId="I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C2C"/>
    <a:srgbClr val="FF40FF"/>
    <a:srgbClr val="FF00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67"/>
    <p:restoredTop sz="86422"/>
  </p:normalViewPr>
  <p:slideViewPr>
    <p:cSldViewPr snapToObjects="1">
      <p:cViewPr varScale="1">
        <p:scale>
          <a:sx n="84" d="100"/>
          <a:sy n="84" d="100"/>
        </p:scale>
        <p:origin x="91" y="182"/>
      </p:cViewPr>
      <p:guideLst/>
    </p:cSldViewPr>
  </p:slideViewPr>
  <p:outlineViewPr>
    <p:cViewPr>
      <p:scale>
        <a:sx n="33" d="100"/>
        <a:sy n="33" d="100"/>
      </p:scale>
      <p:origin x="0" y="-2816"/>
    </p:cViewPr>
  </p:outlineViewPr>
  <p:notesTextViewPr>
    <p:cViewPr>
      <p:scale>
        <a:sx n="1" d="1"/>
        <a:sy n="1" d="1"/>
      </p:scale>
      <p:origin x="0" y="0"/>
    </p:cViewPr>
  </p:notesTextViewPr>
  <p:sorterViewPr>
    <p:cViewPr>
      <p:scale>
        <a:sx n="66" d="100"/>
        <a:sy n="66" d="100"/>
      </p:scale>
      <p:origin x="0" y="0"/>
    </p:cViewPr>
  </p:sorterViewPr>
  <p:notesViewPr>
    <p:cSldViewPr snapToObjects="1" showGuides="1">
      <p:cViewPr varScale="1">
        <p:scale>
          <a:sx n="121" d="100"/>
          <a:sy n="121" d="100"/>
        </p:scale>
        <p:origin x="3864"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87C1157E-F41D-D748-8B69-7140BA26C9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4C732F0C-C3BE-9347-8A3D-93C7DD35FC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EC103C-0C00-5144-B134-6065E402762D}" type="datetime1">
              <a:rPr lang="en-GB" smtClean="0"/>
              <a:t>10/09/2020</a:t>
            </a:fld>
            <a:endParaRPr lang="en-US"/>
          </a:p>
        </p:txBody>
      </p:sp>
      <p:sp>
        <p:nvSpPr>
          <p:cNvPr id="4" name="Footer Placeholder 3">
            <a:extLst>
              <a:ext uri="{FF2B5EF4-FFF2-40B4-BE49-F238E27FC236}">
                <a16:creationId xmlns:a16="http://schemas.microsoft.com/office/drawing/2014/main" xmlns="" id="{F1B9C81F-45DF-3942-B5BB-AFF6409293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24C535E9-87A8-4E42-A7E7-ECCB491EE7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AB2214-6F48-7B47-BA9F-4377B0ABE2D4}" type="slidenum">
              <a:rPr lang="en-US" smtClean="0"/>
              <a:t>‹#›</a:t>
            </a:fld>
            <a:endParaRPr lang="en-US"/>
          </a:p>
        </p:txBody>
      </p:sp>
    </p:spTree>
    <p:extLst>
      <p:ext uri="{BB962C8B-B14F-4D97-AF65-F5344CB8AC3E}">
        <p14:creationId xmlns:p14="http://schemas.microsoft.com/office/powerpoint/2010/main" val="19028634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97CFCD-DFD6-F34D-95F2-86875A23819B}" type="datetime1">
              <a:rPr lang="en-GB" smtClean="0"/>
              <a:t>10/09/2020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35C6A4-13EB-334F-862B-598CD5A9818C}" type="slidenum">
              <a:rPr lang="en-US" smtClean="0"/>
              <a:t>‹#›</a:t>
            </a:fld>
            <a:endParaRPr lang="en-US"/>
          </a:p>
        </p:txBody>
      </p:sp>
    </p:spTree>
    <p:extLst>
      <p:ext uri="{BB962C8B-B14F-4D97-AF65-F5344CB8AC3E}">
        <p14:creationId xmlns:p14="http://schemas.microsoft.com/office/powerpoint/2010/main" val="56426307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F4EBAA-2F39-3941-B36E-6CA80D2012F9}"/>
              </a:ext>
            </a:extLst>
          </p:cNvPr>
          <p:cNvSpPr>
            <a:spLocks noGrp="1"/>
          </p:cNvSpPr>
          <p:nvPr>
            <p:ph type="ctrTitle"/>
          </p:nvPr>
        </p:nvSpPr>
        <p:spPr>
          <a:xfrm>
            <a:off x="648000" y="1080000"/>
            <a:ext cx="10080000" cy="2376000"/>
          </a:xfrm>
        </p:spPr>
        <p:txBody>
          <a:bodyPr anchor="b">
            <a:normAutofit/>
          </a:bodyPr>
          <a:lstStyle>
            <a:lvl1pPr algn="l">
              <a:defRPr sz="4800">
                <a:solidFill>
                  <a:srgbClr val="2C2C2C"/>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xmlns="" id="{B8D30EB3-3F40-D64C-A1AD-1D8CF2EDB6EB}"/>
              </a:ext>
            </a:extLst>
          </p:cNvPr>
          <p:cNvSpPr>
            <a:spLocks noGrp="1"/>
          </p:cNvSpPr>
          <p:nvPr>
            <p:ph type="subTitle" idx="1"/>
          </p:nvPr>
        </p:nvSpPr>
        <p:spPr>
          <a:xfrm>
            <a:off x="648000" y="3600000"/>
            <a:ext cx="10080000" cy="1655762"/>
          </a:xfrm>
        </p:spPr>
        <p:txBody>
          <a:bodyPr>
            <a:normAutofit/>
          </a:bodyPr>
          <a:lstStyle>
            <a:lvl1pPr marL="0" indent="0" algn="l">
              <a:buNone/>
              <a:defRPr sz="2200">
                <a:solidFill>
                  <a:srgbClr val="2C2C2C"/>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xmlns="" id="{35EF9E7C-27BF-0B47-97CE-96E21ED00E49}"/>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A20003F6-9FA2-F04E-AA53-1C0C7743172A}" type="datetime1">
              <a:rPr lang="en-GB" smtClean="0"/>
              <a:pPr/>
              <a:t>10/09/2020</a:t>
            </a:fld>
            <a:endParaRPr lang="en-US"/>
          </a:p>
        </p:txBody>
      </p:sp>
      <p:sp>
        <p:nvSpPr>
          <p:cNvPr id="5" name="Footer Placeholder 4">
            <a:extLst>
              <a:ext uri="{FF2B5EF4-FFF2-40B4-BE49-F238E27FC236}">
                <a16:creationId xmlns:a16="http://schemas.microsoft.com/office/drawing/2014/main" xmlns="" id="{544A26B7-A7B8-0043-9B2B-84EB56AD3764}"/>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9" name="Slide Number Placeholder 5">
            <a:extLst>
              <a:ext uri="{FF2B5EF4-FFF2-40B4-BE49-F238E27FC236}">
                <a16:creationId xmlns:a16="http://schemas.microsoft.com/office/drawing/2014/main" xmlns="" id="{AAF09BA4-C874-394D-BD6F-A467115F6559}"/>
              </a:ext>
            </a:extLst>
          </p:cNvPr>
          <p:cNvSpPr>
            <a:spLocks noGrp="1"/>
          </p:cNvSpPr>
          <p:nvPr>
            <p:ph type="sldNum" sz="quarter" idx="4"/>
          </p:nvPr>
        </p:nvSpPr>
        <p:spPr>
          <a:xfrm>
            <a:off x="11160000" y="576000"/>
            <a:ext cx="540000" cy="288032"/>
          </a:xfrm>
          <a:prstGeom prst="rect">
            <a:avLst/>
          </a:prstGeom>
        </p:spPr>
        <p:txBody>
          <a:bodyPr vert="horz" lIns="91440" tIns="45720" rIns="91440" bIns="45720" rtlCol="0" anchor="ctr"/>
          <a:lstStyle>
            <a:lvl1pPr algn="ctr">
              <a:defRPr sz="1200" b="1">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2D5587A6-0F28-234D-9116-41BE2E1A2AC2}" type="slidenum">
              <a:rPr lang="en-US" smtClean="0"/>
              <a:pPr/>
              <a:t>‹#›</a:t>
            </a:fld>
            <a:endParaRPr lang="en-US" dirty="0"/>
          </a:p>
        </p:txBody>
      </p:sp>
      <p:pic>
        <p:nvPicPr>
          <p:cNvPr id="13" name="Graphic 12">
            <a:extLst>
              <a:ext uri="{FF2B5EF4-FFF2-40B4-BE49-F238E27FC236}">
                <a16:creationId xmlns:a16="http://schemas.microsoft.com/office/drawing/2014/main" xmlns="" id="{D8AC70F3-85B6-F946-A3C7-59F302B3616C}"/>
              </a:ext>
            </a:extLst>
          </p:cNvPr>
          <p:cNvPicPr>
            <a:picLocks/>
          </p:cNvPicPr>
          <p:nvPr userDrawn="1"/>
        </p:nvPicPr>
        <p:blipFill>
          <a:blip r:embed="rId2">
            <a:extLst>
              <a:ext uri="{96DAC541-7B7A-43D3-8B79-37D633B846F1}">
                <asvg:svgBlip xmlns:asvg="http://schemas.microsoft.com/office/drawing/2016/SVG/main" xmlns="" r:embed="rId3"/>
              </a:ext>
            </a:extLst>
          </a:blip>
          <a:stretch>
            <a:fillRect/>
          </a:stretch>
        </p:blipFill>
        <p:spPr>
          <a:xfrm>
            <a:off x="766800" y="504000"/>
            <a:ext cx="1332000" cy="432293"/>
          </a:xfrm>
          <a:prstGeom prst="rect">
            <a:avLst/>
          </a:prstGeom>
        </p:spPr>
      </p:pic>
    </p:spTree>
    <p:extLst>
      <p:ext uri="{BB962C8B-B14F-4D97-AF65-F5344CB8AC3E}">
        <p14:creationId xmlns:p14="http://schemas.microsoft.com/office/powerpoint/2010/main" val="45119086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F4EBAA-2F39-3941-B36E-6CA80D2012F9}"/>
              </a:ext>
            </a:extLst>
          </p:cNvPr>
          <p:cNvSpPr>
            <a:spLocks noGrp="1"/>
          </p:cNvSpPr>
          <p:nvPr>
            <p:ph type="ctrTitle"/>
          </p:nvPr>
        </p:nvSpPr>
        <p:spPr>
          <a:xfrm>
            <a:off x="648000" y="1080000"/>
            <a:ext cx="10080000" cy="2376000"/>
          </a:xfrm>
        </p:spPr>
        <p:txBody>
          <a:bodyPr anchor="b">
            <a:normAutofit/>
          </a:bodyPr>
          <a:lstStyle>
            <a:lvl1pPr algn="l">
              <a:defRPr sz="3600"/>
            </a:lvl1pPr>
          </a:lstStyle>
          <a:p>
            <a:r>
              <a:rPr lang="en-US" dirty="0"/>
              <a:t>Click to edit Master title style</a:t>
            </a:r>
          </a:p>
        </p:txBody>
      </p:sp>
      <p:sp>
        <p:nvSpPr>
          <p:cNvPr id="3" name="Subtitle 2">
            <a:extLst>
              <a:ext uri="{FF2B5EF4-FFF2-40B4-BE49-F238E27FC236}">
                <a16:creationId xmlns:a16="http://schemas.microsoft.com/office/drawing/2014/main" xmlns="" id="{B8D30EB3-3F40-D64C-A1AD-1D8CF2EDB6EB}"/>
              </a:ext>
            </a:extLst>
          </p:cNvPr>
          <p:cNvSpPr>
            <a:spLocks noGrp="1"/>
          </p:cNvSpPr>
          <p:nvPr>
            <p:ph type="subTitle" idx="1"/>
          </p:nvPr>
        </p:nvSpPr>
        <p:spPr>
          <a:xfrm>
            <a:off x="648000" y="3600000"/>
            <a:ext cx="100800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xmlns="" id="{35EF9E7C-27BF-0B47-97CE-96E21ED00E49}"/>
              </a:ext>
            </a:extLst>
          </p:cNvPr>
          <p:cNvSpPr>
            <a:spLocks noGrp="1"/>
          </p:cNvSpPr>
          <p:nvPr>
            <p:ph type="dt" sz="half" idx="10"/>
          </p:nvPr>
        </p:nvSpPr>
        <p:spPr/>
        <p:txBody>
          <a:bodyPr/>
          <a:lstStyle/>
          <a:p>
            <a:fld id="{A20003F6-9FA2-F04E-AA53-1C0C7743172A}" type="datetime1">
              <a:rPr lang="en-GB" smtClean="0"/>
              <a:t>10/09/2020</a:t>
            </a:fld>
            <a:endParaRPr lang="en-US"/>
          </a:p>
        </p:txBody>
      </p:sp>
      <p:sp>
        <p:nvSpPr>
          <p:cNvPr id="5" name="Footer Placeholder 4">
            <a:extLst>
              <a:ext uri="{FF2B5EF4-FFF2-40B4-BE49-F238E27FC236}">
                <a16:creationId xmlns:a16="http://schemas.microsoft.com/office/drawing/2014/main" xmlns="" id="{544A26B7-A7B8-0043-9B2B-84EB56AD3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2670887-57E7-3A43-BB1A-5812E952692E}"/>
              </a:ext>
            </a:extLst>
          </p:cNvPr>
          <p:cNvSpPr>
            <a:spLocks noGrp="1"/>
          </p:cNvSpPr>
          <p:nvPr>
            <p:ph type="sldNum" sz="quarter" idx="12"/>
          </p:nvPr>
        </p:nvSpPr>
        <p:spPr/>
        <p:txBody>
          <a:bodyPr/>
          <a:lstStyle/>
          <a:p>
            <a:fld id="{2D5587A6-0F28-234D-9116-41BE2E1A2AC2}" type="slidenum">
              <a:rPr lang="en-US" smtClean="0"/>
              <a:t>‹#›</a:t>
            </a:fld>
            <a:endParaRPr lang="en-US"/>
          </a:p>
        </p:txBody>
      </p:sp>
      <p:pic>
        <p:nvPicPr>
          <p:cNvPr id="8" name="Graphic 7">
            <a:extLst>
              <a:ext uri="{FF2B5EF4-FFF2-40B4-BE49-F238E27FC236}">
                <a16:creationId xmlns:a16="http://schemas.microsoft.com/office/drawing/2014/main" xmlns="" id="{72196FCD-AF99-A040-BFB2-5769EE97611A}"/>
              </a:ext>
            </a:extLst>
          </p:cNvPr>
          <p:cNvPicPr>
            <a:picLocks/>
          </p:cNvPicPr>
          <p:nvPr userDrawn="1"/>
        </p:nvPicPr>
        <p:blipFill>
          <a:blip r:embed="rId2">
            <a:extLst>
              <a:ext uri="{96DAC541-7B7A-43D3-8B79-37D633B846F1}">
                <asvg:svgBlip xmlns:asvg="http://schemas.microsoft.com/office/drawing/2016/SVG/main" xmlns="" r:embed="rId3"/>
              </a:ext>
            </a:extLst>
          </a:blip>
          <a:stretch>
            <a:fillRect/>
          </a:stretch>
        </p:blipFill>
        <p:spPr>
          <a:xfrm>
            <a:off x="766800" y="504000"/>
            <a:ext cx="1332000" cy="432293"/>
          </a:xfrm>
          <a:prstGeom prst="rect">
            <a:avLst/>
          </a:prstGeom>
        </p:spPr>
      </p:pic>
    </p:spTree>
    <p:extLst>
      <p:ext uri="{BB962C8B-B14F-4D97-AF65-F5344CB8AC3E}">
        <p14:creationId xmlns:p14="http://schemas.microsoft.com/office/powerpoint/2010/main" val="408413462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1DCAF7-AA06-1040-B1E0-8E15D9C5161B}"/>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xmlns="" id="{BFF5B501-CBFE-104D-BB25-66D22875F063}"/>
              </a:ext>
            </a:extLst>
          </p:cNvPr>
          <p:cNvSpPr>
            <a:spLocks noGrp="1"/>
          </p:cNvSpPr>
          <p:nvPr>
            <p:ph idx="1"/>
          </p:nvPr>
        </p:nvSpPr>
        <p:spPr>
          <a:xfrm>
            <a:off x="648000" y="1404000"/>
            <a:ext cx="10800000" cy="4752000"/>
          </a:xfrm>
        </p:spPr>
        <p:txBody>
          <a:bodyPr/>
          <a:lstStyle>
            <a:lvl1pPr>
              <a:defRPr sz="20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08985F08-8E72-9148-82A1-2C591DFBDC0E}"/>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B1FFB84F-73DC-4C43-AC13-67A9ADC1B225}" type="datetime1">
              <a:rPr lang="en-GB" smtClean="0"/>
              <a:pPr/>
              <a:t>10/09/2020</a:t>
            </a:fld>
            <a:endParaRPr lang="en-US"/>
          </a:p>
        </p:txBody>
      </p:sp>
      <p:sp>
        <p:nvSpPr>
          <p:cNvPr id="5" name="Footer Placeholder 4">
            <a:extLst>
              <a:ext uri="{FF2B5EF4-FFF2-40B4-BE49-F238E27FC236}">
                <a16:creationId xmlns:a16="http://schemas.microsoft.com/office/drawing/2014/main" xmlns="" id="{B94366E4-48A8-C248-8403-C00951EFCD6A}"/>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7" name="Slide Number Placeholder 5">
            <a:extLst>
              <a:ext uri="{FF2B5EF4-FFF2-40B4-BE49-F238E27FC236}">
                <a16:creationId xmlns:a16="http://schemas.microsoft.com/office/drawing/2014/main" xmlns="" id="{CEEB4CF7-D339-7A46-8B33-C97F7A447C18}"/>
              </a:ext>
            </a:extLst>
          </p:cNvPr>
          <p:cNvSpPr>
            <a:spLocks noGrp="1"/>
          </p:cNvSpPr>
          <p:nvPr>
            <p:ph type="sldNum" sz="quarter" idx="4"/>
          </p:nvPr>
        </p:nvSpPr>
        <p:spPr>
          <a:xfrm>
            <a:off x="11160000" y="576000"/>
            <a:ext cx="540000" cy="288032"/>
          </a:xfrm>
          <a:prstGeom prst="rect">
            <a:avLst/>
          </a:prstGeom>
        </p:spPr>
        <p:txBody>
          <a:bodyPr vert="horz" lIns="91440" tIns="45720" rIns="91440" bIns="45720" rtlCol="0" anchor="ctr"/>
          <a:lstStyle>
            <a:lvl1pPr algn="ctr">
              <a:defRPr sz="1200" b="1">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2D5587A6-0F28-234D-9116-41BE2E1A2AC2}" type="slidenum">
              <a:rPr lang="en-US" smtClean="0"/>
              <a:pPr/>
              <a:t>‹#›</a:t>
            </a:fld>
            <a:endParaRPr lang="en-US" dirty="0"/>
          </a:p>
        </p:txBody>
      </p:sp>
    </p:spTree>
    <p:extLst>
      <p:ext uri="{BB962C8B-B14F-4D97-AF65-F5344CB8AC3E}">
        <p14:creationId xmlns:p14="http://schemas.microsoft.com/office/powerpoint/2010/main" val="2209516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F11F1-9EFF-7144-9125-3139B4E1CCCC}"/>
              </a:ext>
            </a:extLst>
          </p:cNvPr>
          <p:cNvSpPr>
            <a:spLocks noGrp="1"/>
          </p:cNvSpPr>
          <p:nvPr>
            <p:ph type="title"/>
          </p:nvPr>
        </p:nvSpPr>
        <p:spPr>
          <a:xfrm>
            <a:off x="647999" y="576000"/>
            <a:ext cx="3311999" cy="1584000"/>
          </a:xfrm>
        </p:spPr>
        <p:txBody>
          <a:bodyPr anchor="b">
            <a:normAutofit/>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xmlns="" id="{C9C57E45-EC2E-6A48-999E-8DBA374CD47B}"/>
              </a:ext>
            </a:extLst>
          </p:cNvPr>
          <p:cNvSpPr>
            <a:spLocks noGrp="1"/>
          </p:cNvSpPr>
          <p:nvPr>
            <p:ph idx="1"/>
          </p:nvPr>
        </p:nvSpPr>
        <p:spPr>
          <a:xfrm>
            <a:off x="4247999" y="1260000"/>
            <a:ext cx="7200001" cy="4896000"/>
          </a:xfrm>
        </p:spPr>
        <p:txBody>
          <a:bodyPr/>
          <a:lstStyle>
            <a:lvl1pPr>
              <a:defRPr sz="2000"/>
            </a:lvl1pPr>
            <a:lvl2pPr>
              <a:defRPr sz="18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xmlns="" id="{E9B9F23F-F468-1142-A98D-597B3EBFAAD2}"/>
              </a:ext>
            </a:extLst>
          </p:cNvPr>
          <p:cNvSpPr>
            <a:spLocks noGrp="1"/>
          </p:cNvSpPr>
          <p:nvPr>
            <p:ph type="body" sz="half" idx="2"/>
          </p:nvPr>
        </p:nvSpPr>
        <p:spPr>
          <a:xfrm>
            <a:off x="647999" y="2340000"/>
            <a:ext cx="3312000" cy="38160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xmlns="" id="{992037A2-B8BC-4D46-AA82-267CC5E774E2}"/>
              </a:ext>
            </a:extLst>
          </p:cNvPr>
          <p:cNvSpPr>
            <a:spLocks noGrp="1"/>
          </p:cNvSpPr>
          <p:nvPr>
            <p:ph type="dt" sz="half" idx="10"/>
          </p:nvPr>
        </p:nvSpPr>
        <p:spPr/>
        <p:txBody>
          <a:bodyPr/>
          <a:lstStyle/>
          <a:p>
            <a:fld id="{1D3AC278-FEFB-4949-87C8-2F7B048D5B30}" type="datetime1">
              <a:rPr lang="en-GB" smtClean="0"/>
              <a:t>10/09/2020</a:t>
            </a:fld>
            <a:endParaRPr lang="en-US"/>
          </a:p>
        </p:txBody>
      </p:sp>
      <p:sp>
        <p:nvSpPr>
          <p:cNvPr id="6" name="Footer Placeholder 5">
            <a:extLst>
              <a:ext uri="{FF2B5EF4-FFF2-40B4-BE49-F238E27FC236}">
                <a16:creationId xmlns:a16="http://schemas.microsoft.com/office/drawing/2014/main" xmlns="" id="{B71E40FC-CC75-5C49-B153-7101136176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6C0EBE3-CD47-DA41-8665-99A541C1A8F3}"/>
              </a:ext>
            </a:extLst>
          </p:cNvPr>
          <p:cNvSpPr>
            <a:spLocks noGrp="1"/>
          </p:cNvSpPr>
          <p:nvPr>
            <p:ph type="sldNum" sz="quarter" idx="12"/>
          </p:nvPr>
        </p:nvSpPr>
        <p:spPr/>
        <p:txBody>
          <a:bodyPr/>
          <a:lstStyle/>
          <a:p>
            <a:fld id="{2D5587A6-0F28-234D-9116-41BE2E1A2AC2}" type="slidenum">
              <a:rPr lang="en-US" smtClean="0"/>
              <a:t>‹#›</a:t>
            </a:fld>
            <a:endParaRPr lang="en-US"/>
          </a:p>
        </p:txBody>
      </p:sp>
    </p:spTree>
    <p:extLst>
      <p:ext uri="{BB962C8B-B14F-4D97-AF65-F5344CB8AC3E}">
        <p14:creationId xmlns:p14="http://schemas.microsoft.com/office/powerpoint/2010/main" val="1956342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2539A8-FECC-1549-9FD2-BB4362008D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690CBC2C-B15B-964F-ACEE-BEB2DAF79F41}"/>
              </a:ext>
            </a:extLst>
          </p:cNvPr>
          <p:cNvSpPr>
            <a:spLocks noGrp="1"/>
          </p:cNvSpPr>
          <p:nvPr>
            <p:ph type="dt" sz="half" idx="10"/>
          </p:nvPr>
        </p:nvSpPr>
        <p:spPr/>
        <p:txBody>
          <a:bodyPr/>
          <a:lstStyle/>
          <a:p>
            <a:fld id="{864A2DF1-82CB-3949-8DC2-ECE30178A186}" type="datetime1">
              <a:rPr lang="en-GB" smtClean="0"/>
              <a:t>10/09/2020</a:t>
            </a:fld>
            <a:endParaRPr lang="en-US"/>
          </a:p>
        </p:txBody>
      </p:sp>
      <p:sp>
        <p:nvSpPr>
          <p:cNvPr id="4" name="Footer Placeholder 3">
            <a:extLst>
              <a:ext uri="{FF2B5EF4-FFF2-40B4-BE49-F238E27FC236}">
                <a16:creationId xmlns:a16="http://schemas.microsoft.com/office/drawing/2014/main" xmlns="" id="{13B40B73-B3DD-3E49-89F6-7D6344C26A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6B802C64-D1FE-5E4F-84AE-101D7BACAB35}"/>
              </a:ext>
            </a:extLst>
          </p:cNvPr>
          <p:cNvSpPr>
            <a:spLocks noGrp="1"/>
          </p:cNvSpPr>
          <p:nvPr>
            <p:ph type="sldNum" sz="quarter" idx="12"/>
          </p:nvPr>
        </p:nvSpPr>
        <p:spPr/>
        <p:txBody>
          <a:bodyPr/>
          <a:lstStyle/>
          <a:p>
            <a:fld id="{2D5587A6-0F28-234D-9116-41BE2E1A2AC2}" type="slidenum">
              <a:rPr lang="en-US" smtClean="0"/>
              <a:t>‹#›</a:t>
            </a:fld>
            <a:endParaRPr lang="en-US"/>
          </a:p>
        </p:txBody>
      </p:sp>
    </p:spTree>
    <p:extLst>
      <p:ext uri="{BB962C8B-B14F-4D97-AF65-F5344CB8AC3E}">
        <p14:creationId xmlns:p14="http://schemas.microsoft.com/office/powerpoint/2010/main" val="3825008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creencast">
    <p:bg>
      <p:bgPr>
        <a:solidFill>
          <a:srgbClr val="FF40FF"/>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E6FFE9E8-50C7-8249-8A2A-C78D51872E6D}"/>
              </a:ext>
            </a:extLst>
          </p:cNvPr>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D5587A6-0F28-234D-9116-41BE2E1A2AC2}" type="slidenum">
              <a:rPr lang="en-US" smtClean="0"/>
              <a:pPr/>
              <a:t>‹#›</a:t>
            </a:fld>
            <a:endParaRPr lang="en-US" dirty="0"/>
          </a:p>
        </p:txBody>
      </p:sp>
      <p:sp>
        <p:nvSpPr>
          <p:cNvPr id="12" name="TextBox 11">
            <a:extLst>
              <a:ext uri="{FF2B5EF4-FFF2-40B4-BE49-F238E27FC236}">
                <a16:creationId xmlns:a16="http://schemas.microsoft.com/office/drawing/2014/main" xmlns="" id="{F1E56A25-91D5-724D-A11F-39696A1993AD}"/>
              </a:ext>
            </a:extLst>
          </p:cNvPr>
          <p:cNvSpPr txBox="1"/>
          <p:nvPr userDrawn="1"/>
        </p:nvSpPr>
        <p:spPr>
          <a:xfrm>
            <a:off x="648000" y="2625003"/>
            <a:ext cx="6816803" cy="830997"/>
          </a:xfrm>
          <a:prstGeom prst="rect">
            <a:avLst/>
          </a:prstGeom>
          <a:noFill/>
        </p:spPr>
        <p:txBody>
          <a:bodyPr wrap="none" rtlCol="0" anchor="b">
            <a:spAutoFit/>
          </a:bodyPr>
          <a:lstStyle/>
          <a:p>
            <a:pPr algn="l" defTabSz="914400" rtl="0" eaLnBrk="1" latinLnBrk="0" hangingPunct="1">
              <a:lnSpc>
                <a:spcPct val="100000"/>
              </a:lnSpc>
              <a:spcBef>
                <a:spcPct val="0"/>
              </a:spcBef>
              <a:buNone/>
            </a:pPr>
            <a:r>
              <a:rPr lang="en-US" sz="4800" b="0" i="0" u="none" kern="1200" dirty="0">
                <a:solidFill>
                  <a:schemeClr val="bg1"/>
                </a:solidFill>
                <a:latin typeface="Arial" panose="020B0604020202020204" pitchFamily="34" charset="0"/>
                <a:ea typeface="Open Sans" panose="020B0606030504020204" pitchFamily="34" charset="0"/>
                <a:cs typeface="Arial" panose="020B0604020202020204" pitchFamily="34" charset="0"/>
              </a:rPr>
              <a:t>Screencast Placeholder</a:t>
            </a:r>
          </a:p>
        </p:txBody>
      </p:sp>
      <p:sp>
        <p:nvSpPr>
          <p:cNvPr id="13" name="TextBox 12">
            <a:extLst>
              <a:ext uri="{FF2B5EF4-FFF2-40B4-BE49-F238E27FC236}">
                <a16:creationId xmlns:a16="http://schemas.microsoft.com/office/drawing/2014/main" xmlns="" id="{E7F77107-76F4-9144-A972-88C0AFF26277}"/>
              </a:ext>
            </a:extLst>
          </p:cNvPr>
          <p:cNvSpPr txBox="1"/>
          <p:nvPr userDrawn="1"/>
        </p:nvSpPr>
        <p:spPr>
          <a:xfrm>
            <a:off x="648000" y="3600000"/>
            <a:ext cx="10080000" cy="993599"/>
          </a:xfrm>
          <a:prstGeom prst="rect">
            <a:avLst/>
          </a:prstGeom>
          <a:noFill/>
        </p:spPr>
        <p:txBody>
          <a:bodyPr wrap="square" rtlCol="0" anchor="t">
            <a:spAutoFit/>
          </a:bodyPr>
          <a:lstStyle/>
          <a:p>
            <a:pPr marL="0" indent="0" algn="l" defTabSz="914400" rtl="0" eaLnBrk="1" latinLnBrk="0" hangingPunct="1">
              <a:lnSpc>
                <a:spcPct val="140000"/>
              </a:lnSpc>
              <a:spcBef>
                <a:spcPts val="800"/>
              </a:spcBef>
              <a:buFont typeface="Arial" panose="020B0604020202020204" pitchFamily="34" charset="0"/>
              <a:buNone/>
            </a:pPr>
            <a:r>
              <a:rPr lang="en-US" sz="2200" kern="1200" dirty="0">
                <a:solidFill>
                  <a:schemeClr val="bg1"/>
                </a:solidFill>
                <a:latin typeface="Arial" panose="020B0604020202020204" pitchFamily="34" charset="0"/>
                <a:ea typeface="Open Sans" panose="020B0606030504020204" pitchFamily="34" charset="0"/>
                <a:cs typeface="Arial" panose="020B0604020202020204" pitchFamily="34" charset="0"/>
              </a:rPr>
              <a:t>You should delete this slide before recording, otherwise it will skew your slide numbers.</a:t>
            </a:r>
          </a:p>
        </p:txBody>
      </p:sp>
      <p:sp>
        <p:nvSpPr>
          <p:cNvPr id="14" name="Date Placeholder 4">
            <a:extLst>
              <a:ext uri="{FF2B5EF4-FFF2-40B4-BE49-F238E27FC236}">
                <a16:creationId xmlns:a16="http://schemas.microsoft.com/office/drawing/2014/main" xmlns="" id="{A0C97EFC-6E59-C249-9F99-21A17B278F99}"/>
              </a:ext>
            </a:extLst>
          </p:cNvPr>
          <p:cNvSpPr>
            <a:spLocks noGrp="1"/>
          </p:cNvSpPr>
          <p:nvPr>
            <p:ph type="dt" sz="half" idx="10"/>
          </p:nvPr>
        </p:nvSpPr>
        <p:spPr>
          <a:xfrm>
            <a:off x="9288000" y="6336000"/>
            <a:ext cx="2160000" cy="288000"/>
          </a:xfrm>
        </p:spPr>
        <p:txBody>
          <a:bodyPr/>
          <a:lstStyle>
            <a:lvl1pPr>
              <a:defRPr>
                <a:solidFill>
                  <a:schemeClr val="bg1"/>
                </a:solidFill>
                <a:latin typeface="Arial" panose="020B0604020202020204" pitchFamily="34" charset="0"/>
                <a:cs typeface="Arial" panose="020B0604020202020204" pitchFamily="34" charset="0"/>
              </a:defRPr>
            </a:lvl1pPr>
          </a:lstStyle>
          <a:p>
            <a:fld id="{1D3AC278-FEFB-4949-87C8-2F7B048D5B30}" type="datetime1">
              <a:rPr lang="en-GB" smtClean="0"/>
              <a:pPr/>
              <a:t>10/09/2020</a:t>
            </a:fld>
            <a:endParaRPr lang="en-US"/>
          </a:p>
        </p:txBody>
      </p:sp>
      <p:sp>
        <p:nvSpPr>
          <p:cNvPr id="15" name="Footer Placeholder 5">
            <a:extLst>
              <a:ext uri="{FF2B5EF4-FFF2-40B4-BE49-F238E27FC236}">
                <a16:creationId xmlns:a16="http://schemas.microsoft.com/office/drawing/2014/main" xmlns="" id="{6C396A9A-B7C9-0C46-97D1-1DB9C8C85215}"/>
              </a:ext>
            </a:extLst>
          </p:cNvPr>
          <p:cNvSpPr>
            <a:spLocks noGrp="1"/>
          </p:cNvSpPr>
          <p:nvPr>
            <p:ph type="ftr" sz="quarter" idx="11"/>
          </p:nvPr>
        </p:nvSpPr>
        <p:spPr>
          <a:xfrm>
            <a:off x="648000" y="6336000"/>
            <a:ext cx="6480000" cy="288000"/>
          </a:xfrm>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227750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xmlns="" id="{6AE425C8-279E-D14C-A350-756694D4E5A6}"/>
              </a:ext>
            </a:extLst>
          </p:cNvPr>
          <p:cNvPicPr>
            <a:picLocks/>
          </p:cNvPicPr>
          <p:nvPr userDrawn="1"/>
        </p:nvPicPr>
        <p:blipFill>
          <a:blip r:embed="rId8">
            <a:extLst>
              <a:ext uri="{96DAC541-7B7A-43D3-8B79-37D633B846F1}">
                <asvg:svgBlip xmlns:asvg="http://schemas.microsoft.com/office/drawing/2016/SVG/main" xmlns="" r:embed="rId9"/>
              </a:ext>
            </a:extLst>
          </a:blip>
          <a:stretch>
            <a:fillRect/>
          </a:stretch>
        </p:blipFill>
        <p:spPr>
          <a:xfrm flipV="1">
            <a:off x="7872000" y="0"/>
            <a:ext cx="4320000" cy="6858000"/>
          </a:xfrm>
          <a:prstGeom prst="rect">
            <a:avLst/>
          </a:prstGeom>
        </p:spPr>
      </p:pic>
      <p:pic>
        <p:nvPicPr>
          <p:cNvPr id="8" name="Picture 7">
            <a:extLst>
              <a:ext uri="{FF2B5EF4-FFF2-40B4-BE49-F238E27FC236}">
                <a16:creationId xmlns:a16="http://schemas.microsoft.com/office/drawing/2014/main" xmlns="" id="{DFCD7A0B-833F-2348-AFD5-63C91BB6B1C7}"/>
              </a:ext>
            </a:extLst>
          </p:cNvPr>
          <p:cNvPicPr>
            <a:picLocks noChangeAspect="1"/>
          </p:cNvPicPr>
          <p:nvPr userDrawn="1"/>
        </p:nvPicPr>
        <p:blipFill>
          <a:blip r:embed="rId10"/>
          <a:stretch>
            <a:fillRect/>
          </a:stretch>
        </p:blipFill>
        <p:spPr>
          <a:xfrm>
            <a:off x="11160000" y="540000"/>
            <a:ext cx="540000" cy="432000"/>
          </a:xfrm>
          <a:prstGeom prst="rect">
            <a:avLst/>
          </a:prstGeom>
        </p:spPr>
      </p:pic>
      <p:sp>
        <p:nvSpPr>
          <p:cNvPr id="2" name="Title Placeholder 1">
            <a:extLst>
              <a:ext uri="{FF2B5EF4-FFF2-40B4-BE49-F238E27FC236}">
                <a16:creationId xmlns:a16="http://schemas.microsoft.com/office/drawing/2014/main" xmlns="" id="{6E23A4D2-6AEA-4D4B-A196-57E4312E7AF0}"/>
              </a:ext>
            </a:extLst>
          </p:cNvPr>
          <p:cNvSpPr>
            <a:spLocks noGrp="1"/>
          </p:cNvSpPr>
          <p:nvPr>
            <p:ph type="title"/>
          </p:nvPr>
        </p:nvSpPr>
        <p:spPr>
          <a:xfrm>
            <a:off x="648000" y="360000"/>
            <a:ext cx="10078412" cy="864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949EFD75-EDA9-4D48-A65C-1E8AAC9553E1}"/>
              </a:ext>
            </a:extLst>
          </p:cNvPr>
          <p:cNvSpPr>
            <a:spLocks noGrp="1"/>
          </p:cNvSpPr>
          <p:nvPr>
            <p:ph type="body" idx="1"/>
          </p:nvPr>
        </p:nvSpPr>
        <p:spPr>
          <a:xfrm>
            <a:off x="648000" y="1404000"/>
            <a:ext cx="10800000" cy="47520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88D0CCB4-FEA3-3F47-9B84-5FF4FDC992A2}"/>
              </a:ext>
            </a:extLst>
          </p:cNvPr>
          <p:cNvSpPr>
            <a:spLocks noGrp="1"/>
          </p:cNvSpPr>
          <p:nvPr>
            <p:ph type="dt" sz="half" idx="2"/>
          </p:nvPr>
        </p:nvSpPr>
        <p:spPr>
          <a:xfrm>
            <a:off x="9288000" y="6336000"/>
            <a:ext cx="2160000" cy="288000"/>
          </a:xfrm>
          <a:prstGeom prst="rect">
            <a:avLst/>
          </a:prstGeom>
        </p:spPr>
        <p:txBody>
          <a:bodyPr vert="horz" lIns="91440" tIns="45720" rIns="91440" bIns="45720" rtlCol="0" anchor="ctr"/>
          <a:lstStyle>
            <a:lvl1pPr algn="r">
              <a:defRPr sz="1100">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A0CEF12D-8022-E647-B033-82324AAEB22F}" type="datetime1">
              <a:rPr lang="en-GB" smtClean="0"/>
              <a:pPr/>
              <a:t>10/09/2020</a:t>
            </a:fld>
            <a:endParaRPr lang="en-US"/>
          </a:p>
        </p:txBody>
      </p:sp>
      <p:sp>
        <p:nvSpPr>
          <p:cNvPr id="5" name="Footer Placeholder 4">
            <a:extLst>
              <a:ext uri="{FF2B5EF4-FFF2-40B4-BE49-F238E27FC236}">
                <a16:creationId xmlns:a16="http://schemas.microsoft.com/office/drawing/2014/main" xmlns="" id="{A525BCCB-9CF8-3C41-9007-5D7A97003E16}"/>
              </a:ext>
            </a:extLst>
          </p:cNvPr>
          <p:cNvSpPr>
            <a:spLocks noGrp="1"/>
          </p:cNvSpPr>
          <p:nvPr>
            <p:ph type="ftr" sz="quarter" idx="3"/>
          </p:nvPr>
        </p:nvSpPr>
        <p:spPr>
          <a:xfrm>
            <a:off x="648000" y="6336000"/>
            <a:ext cx="6480000" cy="288000"/>
          </a:xfrm>
          <a:prstGeom prst="rect">
            <a:avLst/>
          </a:prstGeom>
        </p:spPr>
        <p:txBody>
          <a:bodyPr vert="horz" lIns="91440" tIns="45720" rIns="91440" bIns="45720" rtlCol="0" anchor="ctr"/>
          <a:lstStyle>
            <a:lvl1pPr algn="l">
              <a:defRPr sz="1100">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xmlns="" id="{6D0E48E0-D7D3-694B-B72B-F287A0765CDC}"/>
              </a:ext>
            </a:extLst>
          </p:cNvPr>
          <p:cNvSpPr>
            <a:spLocks noGrp="1"/>
          </p:cNvSpPr>
          <p:nvPr>
            <p:ph type="sldNum" sz="quarter" idx="4"/>
          </p:nvPr>
        </p:nvSpPr>
        <p:spPr>
          <a:xfrm>
            <a:off x="11160000" y="576000"/>
            <a:ext cx="540000" cy="288032"/>
          </a:xfrm>
          <a:prstGeom prst="rect">
            <a:avLst/>
          </a:prstGeom>
        </p:spPr>
        <p:txBody>
          <a:bodyPr vert="horz" lIns="91440" tIns="45720" rIns="91440" bIns="45720" rtlCol="0" anchor="ctr"/>
          <a:lstStyle>
            <a:lvl1pPr algn="ctr">
              <a:defRPr sz="1200" b="1">
                <a:solidFill>
                  <a:srgbClr val="2C2C2C"/>
                </a:solidFill>
                <a:latin typeface="Arial" panose="020B0604020202020204" pitchFamily="34" charset="0"/>
                <a:ea typeface="Open Sans" panose="020B0606030504020204" pitchFamily="34" charset="0"/>
                <a:cs typeface="Arial" panose="020B0604020202020204" pitchFamily="34" charset="0"/>
              </a:defRPr>
            </a:lvl1pPr>
          </a:lstStyle>
          <a:p>
            <a:fld id="{2D5587A6-0F28-234D-9116-41BE2E1A2AC2}" type="slidenum">
              <a:rPr lang="en-US" smtClean="0"/>
              <a:pPr/>
              <a:t>‹#›</a:t>
            </a:fld>
            <a:endParaRPr lang="en-US" dirty="0"/>
          </a:p>
        </p:txBody>
      </p:sp>
    </p:spTree>
    <p:extLst>
      <p:ext uri="{BB962C8B-B14F-4D97-AF65-F5344CB8AC3E}">
        <p14:creationId xmlns:p14="http://schemas.microsoft.com/office/powerpoint/2010/main" val="87211517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0" r:id="rId3"/>
    <p:sldLayoutId id="2147483656" r:id="rId4"/>
    <p:sldLayoutId id="2147483654" r:id="rId5"/>
    <p:sldLayoutId id="2147483660" r:id="rId6"/>
  </p:sldLayoutIdLst>
  <p:hf hdr="0" ftr="0" dt="0"/>
  <p:txStyles>
    <p:titleStyle>
      <a:lvl1pPr algn="l" defTabSz="914400" rtl="0" eaLnBrk="1" latinLnBrk="0" hangingPunct="1">
        <a:lnSpc>
          <a:spcPct val="100000"/>
        </a:lnSpc>
        <a:spcBef>
          <a:spcPct val="0"/>
        </a:spcBef>
        <a:buNone/>
        <a:defRPr sz="3200" b="0" kern="1200">
          <a:solidFill>
            <a:srgbClr val="2C2C2C"/>
          </a:solidFill>
          <a:latin typeface="Arial" panose="020B0604020202020204" pitchFamily="34" charset="0"/>
          <a:ea typeface="Open Sans" panose="020B0606030504020204" pitchFamily="34" charset="0"/>
          <a:cs typeface="Arial" panose="020B0604020202020204" pitchFamily="34" charset="0"/>
        </a:defRPr>
      </a:lvl1pPr>
    </p:titleStyle>
    <p:bodyStyle>
      <a:lvl1pPr marL="228600" indent="-228600" algn="l" defTabSz="914400" rtl="0" eaLnBrk="1" latinLnBrk="0" hangingPunct="1">
        <a:lnSpc>
          <a:spcPct val="140000"/>
        </a:lnSpc>
        <a:spcBef>
          <a:spcPts val="800"/>
        </a:spcBef>
        <a:buFont typeface="Arial" panose="020B0604020202020204" pitchFamily="34" charset="0"/>
        <a:buChar char="•"/>
        <a:defRPr sz="2000" kern="1200">
          <a:solidFill>
            <a:srgbClr val="2C2C2C"/>
          </a:solidFill>
          <a:latin typeface="Arial" panose="020B0604020202020204" pitchFamily="34" charset="0"/>
          <a:ea typeface="Open Sans" panose="020B0606030504020204" pitchFamily="34" charset="0"/>
          <a:cs typeface="Arial" panose="020B0604020202020204" pitchFamily="34" charset="0"/>
        </a:defRPr>
      </a:lvl1pPr>
      <a:lvl2pPr marL="685800" indent="-228600" algn="l" defTabSz="914400" rtl="0" eaLnBrk="1" latinLnBrk="0" hangingPunct="1">
        <a:lnSpc>
          <a:spcPct val="140000"/>
        </a:lnSpc>
        <a:spcBef>
          <a:spcPts val="800"/>
        </a:spcBef>
        <a:buFont typeface="Arial" panose="020B0604020202020204" pitchFamily="34" charset="0"/>
        <a:buChar char="•"/>
        <a:defRPr sz="1800" kern="1200">
          <a:solidFill>
            <a:srgbClr val="2C2C2C"/>
          </a:solidFill>
          <a:latin typeface="Arial" panose="020B0604020202020204" pitchFamily="34" charset="0"/>
          <a:ea typeface="Open Sans" panose="020B0606030504020204" pitchFamily="34" charset="0"/>
          <a:cs typeface="Arial" panose="020B0604020202020204" pitchFamily="34" charset="0"/>
        </a:defRPr>
      </a:lvl2pPr>
      <a:lvl3pPr marL="1143000" indent="-228600" algn="l" defTabSz="914400" rtl="0" eaLnBrk="1" latinLnBrk="0" hangingPunct="1">
        <a:lnSpc>
          <a:spcPct val="140000"/>
        </a:lnSpc>
        <a:spcBef>
          <a:spcPts val="800"/>
        </a:spcBef>
        <a:buFont typeface="Arial" panose="020B0604020202020204" pitchFamily="34" charset="0"/>
        <a:buChar char="•"/>
        <a:defRPr sz="1800" kern="1200">
          <a:solidFill>
            <a:srgbClr val="2C2C2C"/>
          </a:solidFill>
          <a:latin typeface="Arial" panose="020B0604020202020204" pitchFamily="34" charset="0"/>
          <a:ea typeface="Open Sans" panose="020B0606030504020204" pitchFamily="34" charset="0"/>
          <a:cs typeface="Arial" panose="020B0604020202020204" pitchFamily="34" charset="0"/>
        </a:defRPr>
      </a:lvl3pPr>
      <a:lvl4pPr marL="1600200" indent="-228600" algn="l" defTabSz="914400" rtl="0" eaLnBrk="1" latinLnBrk="0" hangingPunct="1">
        <a:lnSpc>
          <a:spcPct val="140000"/>
        </a:lnSpc>
        <a:spcBef>
          <a:spcPts val="800"/>
        </a:spcBef>
        <a:buFont typeface="Arial" panose="020B0604020202020204" pitchFamily="34" charset="0"/>
        <a:buChar char="•"/>
        <a:defRPr sz="1600" kern="1200">
          <a:solidFill>
            <a:srgbClr val="2C2C2C"/>
          </a:solidFill>
          <a:latin typeface="Arial" panose="020B0604020202020204" pitchFamily="34" charset="0"/>
          <a:ea typeface="Open Sans" panose="020B0606030504020204" pitchFamily="34" charset="0"/>
          <a:cs typeface="Arial" panose="020B0604020202020204" pitchFamily="34" charset="0"/>
        </a:defRPr>
      </a:lvl4pPr>
      <a:lvl5pPr marL="2057400" indent="-228600" algn="l" defTabSz="914400" rtl="0" eaLnBrk="1" latinLnBrk="0" hangingPunct="1">
        <a:lnSpc>
          <a:spcPct val="140000"/>
        </a:lnSpc>
        <a:spcBef>
          <a:spcPts val="800"/>
        </a:spcBef>
        <a:buFont typeface="Arial" panose="020B0604020202020204" pitchFamily="34" charset="0"/>
        <a:buChar char="•"/>
        <a:defRPr sz="1600" kern="1200">
          <a:solidFill>
            <a:srgbClr val="2C2C2C"/>
          </a:solidFill>
          <a:latin typeface="Arial" panose="020B0604020202020204" pitchFamily="34" charset="0"/>
          <a:ea typeface="Open Sans" panose="020B0606030504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E8AB66-D8D2-4DF4-BDBF-AEC56F98580D}"/>
              </a:ext>
            </a:extLst>
          </p:cNvPr>
          <p:cNvSpPr>
            <a:spLocks noGrp="1"/>
          </p:cNvSpPr>
          <p:nvPr>
            <p:ph type="ctrTitle"/>
          </p:nvPr>
        </p:nvSpPr>
        <p:spPr>
          <a:xfrm>
            <a:off x="776602" y="2434388"/>
            <a:ext cx="6096072" cy="891096"/>
          </a:xfrm>
        </p:spPr>
        <p:txBody>
          <a:bodyPr>
            <a:normAutofit fontScale="90000"/>
          </a:bodyPr>
          <a:lstStyle/>
          <a:p>
            <a:r>
              <a:rPr lang="en-US" dirty="0"/>
              <a:t>Mastering Blockchain</a:t>
            </a:r>
            <a:br>
              <a:rPr lang="en-US" dirty="0"/>
            </a:br>
            <a:r>
              <a:rPr lang="en-US" sz="2700" dirty="0"/>
              <a:t>Third Edition</a:t>
            </a:r>
          </a:p>
        </p:txBody>
      </p:sp>
      <p:sp>
        <p:nvSpPr>
          <p:cNvPr id="3" name="Subtitle 2">
            <a:extLst>
              <a:ext uri="{FF2B5EF4-FFF2-40B4-BE49-F238E27FC236}">
                <a16:creationId xmlns="" xmlns:a16="http://schemas.microsoft.com/office/drawing/2014/main" id="{47A91FFD-67C7-4180-AFDC-1468C12B276A}"/>
              </a:ext>
            </a:extLst>
          </p:cNvPr>
          <p:cNvSpPr>
            <a:spLocks noGrp="1"/>
          </p:cNvSpPr>
          <p:nvPr>
            <p:ph type="subTitle" idx="1"/>
          </p:nvPr>
        </p:nvSpPr>
        <p:spPr>
          <a:xfrm>
            <a:off x="776602" y="3469484"/>
            <a:ext cx="4815342" cy="1655762"/>
          </a:xfrm>
        </p:spPr>
        <p:txBody>
          <a:bodyPr>
            <a:normAutofit/>
          </a:bodyPr>
          <a:lstStyle/>
          <a:p>
            <a:r>
              <a:rPr lang="en-US" dirty="0"/>
              <a:t>Chapter </a:t>
            </a:r>
            <a:r>
              <a:rPr lang="en-US" dirty="0" smtClean="0"/>
              <a:t>6, Introducing Bitcoin</a:t>
            </a:r>
            <a:endParaRPr lang="en-US" dirty="0"/>
          </a:p>
        </p:txBody>
      </p:sp>
      <p:sp>
        <p:nvSpPr>
          <p:cNvPr id="4" name="Slide Number Placeholder 3">
            <a:extLst>
              <a:ext uri="{FF2B5EF4-FFF2-40B4-BE49-F238E27FC236}">
                <a16:creationId xmlns="" xmlns:a16="http://schemas.microsoft.com/office/drawing/2014/main" id="{EC87FC14-D109-4717-A57D-E94F100B40F7}"/>
              </a:ext>
            </a:extLst>
          </p:cNvPr>
          <p:cNvSpPr>
            <a:spLocks noGrp="1"/>
          </p:cNvSpPr>
          <p:nvPr>
            <p:ph type="sldNum" sz="quarter" idx="4"/>
          </p:nvPr>
        </p:nvSpPr>
        <p:spPr/>
        <p:txBody>
          <a:bodyPr/>
          <a:lstStyle/>
          <a:p>
            <a:fld id="{2D5587A6-0F28-234D-9116-41BE2E1A2AC2}" type="slidenum">
              <a:rPr lang="en-US" smtClean="0"/>
              <a:pPr/>
              <a:t>1</a:t>
            </a:fld>
            <a:endParaRPr lang="en-US" dirty="0"/>
          </a:p>
        </p:txBody>
      </p:sp>
      <p:pic>
        <p:nvPicPr>
          <p:cNvPr id="5" name="Picture 4">
            <a:extLst>
              <a:ext uri="{FF2B5EF4-FFF2-40B4-BE49-F238E27FC236}">
                <a16:creationId xmlns="" xmlns:a16="http://schemas.microsoft.com/office/drawing/2014/main" id="{D906CE9F-1E24-754E-B851-B3C3A97DAD0F}"/>
              </a:ext>
            </a:extLst>
          </p:cNvPr>
          <p:cNvPicPr>
            <a:picLocks noChangeAspect="1"/>
          </p:cNvPicPr>
          <p:nvPr/>
        </p:nvPicPr>
        <p:blipFill>
          <a:blip r:embed="rId2"/>
          <a:stretch>
            <a:fillRect/>
          </a:stretch>
        </p:blipFill>
        <p:spPr>
          <a:xfrm>
            <a:off x="6960096" y="1316839"/>
            <a:ext cx="3213832" cy="4017290"/>
          </a:xfrm>
          <a:prstGeom prst="rect">
            <a:avLst/>
          </a:prstGeom>
        </p:spPr>
      </p:pic>
    </p:spTree>
    <p:extLst>
      <p:ext uri="{BB962C8B-B14F-4D97-AF65-F5344CB8AC3E}">
        <p14:creationId xmlns:p14="http://schemas.microsoft.com/office/powerpoint/2010/main" val="20193889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6180AA-63C7-8643-ADB3-6F5C7829B80C}"/>
              </a:ext>
            </a:extLst>
          </p:cNvPr>
          <p:cNvSpPr>
            <a:spLocks noGrp="1"/>
          </p:cNvSpPr>
          <p:nvPr>
            <p:ph type="title"/>
          </p:nvPr>
        </p:nvSpPr>
        <p:spPr/>
        <p:txBody>
          <a:bodyPr/>
          <a:lstStyle/>
          <a:p>
            <a:r>
              <a:rPr lang="en-US" dirty="0"/>
              <a:t>Opcodes</a:t>
            </a:r>
          </a:p>
        </p:txBody>
      </p:sp>
      <p:pic>
        <p:nvPicPr>
          <p:cNvPr id="5" name="Content Placeholder 4">
            <a:extLst>
              <a:ext uri="{FF2B5EF4-FFF2-40B4-BE49-F238E27FC236}">
                <a16:creationId xmlns:a16="http://schemas.microsoft.com/office/drawing/2014/main" xmlns="" id="{0FDB183B-09B6-5742-A8DB-2BBCE92E44AF}"/>
              </a:ext>
            </a:extLst>
          </p:cNvPr>
          <p:cNvPicPr>
            <a:picLocks noGrp="1" noChangeAspect="1"/>
          </p:cNvPicPr>
          <p:nvPr>
            <p:ph idx="1"/>
          </p:nvPr>
        </p:nvPicPr>
        <p:blipFill>
          <a:blip r:embed="rId2"/>
          <a:stretch>
            <a:fillRect/>
          </a:stretch>
        </p:blipFill>
        <p:spPr>
          <a:xfrm>
            <a:off x="677212" y="1923616"/>
            <a:ext cx="8642718" cy="4752975"/>
          </a:xfrm>
          <a:prstGeom prst="rect">
            <a:avLst/>
          </a:prstGeom>
        </p:spPr>
      </p:pic>
      <p:sp>
        <p:nvSpPr>
          <p:cNvPr id="4" name="Slide Number Placeholder 3">
            <a:extLst>
              <a:ext uri="{FF2B5EF4-FFF2-40B4-BE49-F238E27FC236}">
                <a16:creationId xmlns:a16="http://schemas.microsoft.com/office/drawing/2014/main" xmlns="" id="{59C67453-6A16-3741-856D-BE804689B7CF}"/>
              </a:ext>
            </a:extLst>
          </p:cNvPr>
          <p:cNvSpPr>
            <a:spLocks noGrp="1"/>
          </p:cNvSpPr>
          <p:nvPr>
            <p:ph type="sldNum" sz="quarter" idx="4"/>
          </p:nvPr>
        </p:nvSpPr>
        <p:spPr/>
        <p:txBody>
          <a:bodyPr/>
          <a:lstStyle/>
          <a:p>
            <a:fld id="{2D5587A6-0F28-234D-9116-41BE2E1A2AC2}" type="slidenum">
              <a:rPr lang="en-US" smtClean="0"/>
              <a:pPr/>
              <a:t>10</a:t>
            </a:fld>
            <a:endParaRPr lang="en-US" dirty="0"/>
          </a:p>
        </p:txBody>
      </p:sp>
      <p:sp>
        <p:nvSpPr>
          <p:cNvPr id="3" name="Rectangle 2">
            <a:extLst>
              <a:ext uri="{FF2B5EF4-FFF2-40B4-BE49-F238E27FC236}">
                <a16:creationId xmlns:a16="http://schemas.microsoft.com/office/drawing/2014/main" xmlns="" id="{1F5E7061-224B-1F47-BD37-95EFBA51030E}"/>
              </a:ext>
            </a:extLst>
          </p:cNvPr>
          <p:cNvSpPr/>
          <p:nvPr/>
        </p:nvSpPr>
        <p:spPr>
          <a:xfrm>
            <a:off x="675652" y="1080184"/>
            <a:ext cx="9693287" cy="707886"/>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Here are some examples of a few useful opcodes used in the Script language on the Bitcoin </a:t>
            </a:r>
            <a:r>
              <a:rPr lang="en-US" sz="2000" dirty="0" err="1" smtClean="0">
                <a:latin typeface="Arial" panose="020B0604020202020204" pitchFamily="34" charset="0"/>
                <a:cs typeface="Arial" panose="020B0604020202020204" pitchFamily="34" charset="0"/>
              </a:rPr>
              <a:t>blockchain</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12704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0DE6BA-D04E-FA4A-B02A-A3DC285E8B5F}"/>
              </a:ext>
            </a:extLst>
          </p:cNvPr>
          <p:cNvSpPr>
            <a:spLocks noGrp="1"/>
          </p:cNvSpPr>
          <p:nvPr>
            <p:ph type="title"/>
          </p:nvPr>
        </p:nvSpPr>
        <p:spPr/>
        <p:txBody>
          <a:bodyPr>
            <a:normAutofit/>
          </a:bodyPr>
          <a:lstStyle/>
          <a:p>
            <a:r>
              <a:rPr lang="en-GB" dirty="0"/>
              <a:t>P2PKH script execution </a:t>
            </a:r>
            <a:endParaRPr lang="en-US" dirty="0"/>
          </a:p>
        </p:txBody>
      </p:sp>
      <p:pic>
        <p:nvPicPr>
          <p:cNvPr id="5" name="Content Placeholder 4">
            <a:extLst>
              <a:ext uri="{FF2B5EF4-FFF2-40B4-BE49-F238E27FC236}">
                <a16:creationId xmlns:a16="http://schemas.microsoft.com/office/drawing/2014/main" xmlns="" id="{3C85F568-C9C9-0947-A3AF-946BB95BF537}"/>
              </a:ext>
            </a:extLst>
          </p:cNvPr>
          <p:cNvPicPr>
            <a:picLocks noGrp="1" noChangeAspect="1"/>
          </p:cNvPicPr>
          <p:nvPr>
            <p:ph idx="1"/>
          </p:nvPr>
        </p:nvPicPr>
        <p:blipFill>
          <a:blip r:embed="rId2"/>
          <a:stretch>
            <a:fillRect/>
          </a:stretch>
        </p:blipFill>
        <p:spPr>
          <a:xfrm>
            <a:off x="849487" y="1844824"/>
            <a:ext cx="9876181" cy="4752975"/>
          </a:xfrm>
          <a:prstGeom prst="rect">
            <a:avLst/>
          </a:prstGeom>
        </p:spPr>
      </p:pic>
      <p:sp>
        <p:nvSpPr>
          <p:cNvPr id="4" name="Slide Number Placeholder 3">
            <a:extLst>
              <a:ext uri="{FF2B5EF4-FFF2-40B4-BE49-F238E27FC236}">
                <a16:creationId xmlns:a16="http://schemas.microsoft.com/office/drawing/2014/main" xmlns="" id="{52B514D3-F4A7-394C-ACA0-74BB8A978BB2}"/>
              </a:ext>
            </a:extLst>
          </p:cNvPr>
          <p:cNvSpPr>
            <a:spLocks noGrp="1"/>
          </p:cNvSpPr>
          <p:nvPr>
            <p:ph type="sldNum" sz="quarter" idx="4"/>
          </p:nvPr>
        </p:nvSpPr>
        <p:spPr/>
        <p:txBody>
          <a:bodyPr/>
          <a:lstStyle/>
          <a:p>
            <a:fld id="{2D5587A6-0F28-234D-9116-41BE2E1A2AC2}" type="slidenum">
              <a:rPr lang="en-US" smtClean="0"/>
              <a:pPr/>
              <a:t>11</a:t>
            </a:fld>
            <a:endParaRPr lang="en-US" dirty="0"/>
          </a:p>
        </p:txBody>
      </p:sp>
      <p:sp>
        <p:nvSpPr>
          <p:cNvPr id="3" name="TextBox 2"/>
          <p:cNvSpPr txBox="1"/>
          <p:nvPr/>
        </p:nvSpPr>
        <p:spPr>
          <a:xfrm>
            <a:off x="849487" y="1124744"/>
            <a:ext cx="9876181" cy="707886"/>
          </a:xfrm>
          <a:prstGeom prst="rect">
            <a:avLst/>
          </a:prstGeom>
          <a:noFill/>
        </p:spPr>
        <p:txBody>
          <a:bodyPr wrap="square" rtlCol="0">
            <a:spAutoFit/>
          </a:bodyPr>
          <a:lstStyle/>
          <a:p>
            <a:r>
              <a:rPr lang="en-GB" sz="2000" dirty="0" smtClean="0">
                <a:latin typeface="Arial" panose="020B0604020202020204" pitchFamily="34" charset="0"/>
                <a:cs typeface="Arial" panose="020B0604020202020204" pitchFamily="34" charset="0"/>
              </a:rPr>
              <a:t>P2PKH </a:t>
            </a:r>
            <a:r>
              <a:rPr lang="en-GB" sz="2000" dirty="0">
                <a:latin typeface="Arial" panose="020B0604020202020204" pitchFamily="34" charset="0"/>
                <a:cs typeface="Arial" panose="020B0604020202020204" pitchFamily="34" charset="0"/>
              </a:rPr>
              <a:t>is the most commonly used transaction type and is used to send transactions to Bitcoin addresses. </a:t>
            </a:r>
          </a:p>
        </p:txBody>
      </p:sp>
    </p:spTree>
    <p:extLst>
      <p:ext uri="{BB962C8B-B14F-4D97-AF65-F5344CB8AC3E}">
        <p14:creationId xmlns:p14="http://schemas.microsoft.com/office/powerpoint/2010/main" val="18431318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29E754-A0FC-A64F-84FA-6BD5179A94BF}"/>
              </a:ext>
            </a:extLst>
          </p:cNvPr>
          <p:cNvSpPr>
            <a:spLocks noGrp="1"/>
          </p:cNvSpPr>
          <p:nvPr>
            <p:ph type="title"/>
          </p:nvPr>
        </p:nvSpPr>
        <p:spPr/>
        <p:txBody>
          <a:bodyPr>
            <a:normAutofit/>
          </a:bodyPr>
          <a:lstStyle/>
          <a:p>
            <a:r>
              <a:rPr lang="en-GB" dirty="0"/>
              <a:t>Transaction validation</a:t>
            </a:r>
            <a:r>
              <a:rPr lang="en-GB" b="1" dirty="0"/>
              <a:t> </a:t>
            </a:r>
            <a:endParaRPr lang="en-US" dirty="0"/>
          </a:p>
        </p:txBody>
      </p:sp>
      <p:sp>
        <p:nvSpPr>
          <p:cNvPr id="3" name="Content Placeholder 2">
            <a:extLst>
              <a:ext uri="{FF2B5EF4-FFF2-40B4-BE49-F238E27FC236}">
                <a16:creationId xmlns:a16="http://schemas.microsoft.com/office/drawing/2014/main" xmlns="" id="{B6D95218-FAC4-DA40-913F-87BC596A0AB3}"/>
              </a:ext>
            </a:extLst>
          </p:cNvPr>
          <p:cNvSpPr>
            <a:spLocks noGrp="1"/>
          </p:cNvSpPr>
          <p:nvPr>
            <p:ph idx="1"/>
          </p:nvPr>
        </p:nvSpPr>
        <p:spPr/>
        <p:txBody>
          <a:bodyPr/>
          <a:lstStyle/>
          <a:p>
            <a:pPr marL="0" indent="0">
              <a:buNone/>
            </a:pPr>
            <a:r>
              <a:rPr lang="en-GB" dirty="0"/>
              <a:t>During validation, the following are checked:</a:t>
            </a:r>
          </a:p>
          <a:p>
            <a:r>
              <a:rPr lang="en-GB" dirty="0"/>
              <a:t>That transaction inputs are previously unspent. This validation step prevents double-spending by verifying that the transaction inputs have not already been spent by someone else. </a:t>
            </a:r>
          </a:p>
          <a:p>
            <a:r>
              <a:rPr lang="en-GB" dirty="0"/>
              <a:t>That the sum of the transaction outputs is not more than the total sum of the transaction inputs. However, both input and output sums can be the same, or the sum of the input (total value) could be more than the total value of the outputs. This check ensures that no new bitcoins are created out of thin air. </a:t>
            </a:r>
          </a:p>
          <a:p>
            <a:r>
              <a:rPr lang="en-GB" dirty="0"/>
              <a:t>That that the digital signatures are valid, which ensures that the script is valid. </a:t>
            </a:r>
          </a:p>
          <a:p>
            <a:endParaRPr lang="en-US" dirty="0"/>
          </a:p>
        </p:txBody>
      </p:sp>
      <p:sp>
        <p:nvSpPr>
          <p:cNvPr id="4" name="Slide Number Placeholder 3">
            <a:extLst>
              <a:ext uri="{FF2B5EF4-FFF2-40B4-BE49-F238E27FC236}">
                <a16:creationId xmlns:a16="http://schemas.microsoft.com/office/drawing/2014/main" xmlns="" id="{2E66C60D-D4AD-DC42-B704-E8DFE012CD04}"/>
              </a:ext>
            </a:extLst>
          </p:cNvPr>
          <p:cNvSpPr>
            <a:spLocks noGrp="1"/>
          </p:cNvSpPr>
          <p:nvPr>
            <p:ph type="sldNum" sz="quarter" idx="4"/>
          </p:nvPr>
        </p:nvSpPr>
        <p:spPr/>
        <p:txBody>
          <a:bodyPr/>
          <a:lstStyle/>
          <a:p>
            <a:fld id="{2D5587A6-0F28-234D-9116-41BE2E1A2AC2}" type="slidenum">
              <a:rPr lang="en-US" smtClean="0"/>
              <a:pPr/>
              <a:t>12</a:t>
            </a:fld>
            <a:endParaRPr lang="en-US" dirty="0"/>
          </a:p>
        </p:txBody>
      </p:sp>
    </p:spTree>
    <p:extLst>
      <p:ext uri="{BB962C8B-B14F-4D97-AF65-F5344CB8AC3E}">
        <p14:creationId xmlns:p14="http://schemas.microsoft.com/office/powerpoint/2010/main" val="32365958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0470BC-F9F2-1343-9C2B-4FBA0046D71D}"/>
              </a:ext>
            </a:extLst>
          </p:cNvPr>
          <p:cNvSpPr>
            <a:spLocks noGrp="1"/>
          </p:cNvSpPr>
          <p:nvPr>
            <p:ph type="title"/>
          </p:nvPr>
        </p:nvSpPr>
        <p:spPr/>
        <p:txBody>
          <a:bodyPr>
            <a:normAutofit/>
          </a:bodyPr>
          <a:lstStyle/>
          <a:p>
            <a:r>
              <a:rPr lang="en-GB" dirty="0"/>
              <a:t>Blocks</a:t>
            </a:r>
            <a:r>
              <a:rPr lang="en-GB" b="1" dirty="0"/>
              <a:t> </a:t>
            </a:r>
            <a:endParaRPr lang="en-US" dirty="0"/>
          </a:p>
        </p:txBody>
      </p:sp>
      <p:pic>
        <p:nvPicPr>
          <p:cNvPr id="5" name="Content Placeholder 4">
            <a:extLst>
              <a:ext uri="{FF2B5EF4-FFF2-40B4-BE49-F238E27FC236}">
                <a16:creationId xmlns:a16="http://schemas.microsoft.com/office/drawing/2014/main" xmlns="" id="{3E8E7B3D-1D1D-B747-B070-AA0268A3FA9C}"/>
              </a:ext>
            </a:extLst>
          </p:cNvPr>
          <p:cNvPicPr>
            <a:picLocks noGrp="1" noChangeAspect="1"/>
          </p:cNvPicPr>
          <p:nvPr>
            <p:ph idx="1"/>
          </p:nvPr>
        </p:nvPicPr>
        <p:blipFill>
          <a:blip r:embed="rId2"/>
          <a:stretch>
            <a:fillRect/>
          </a:stretch>
        </p:blipFill>
        <p:spPr>
          <a:xfrm>
            <a:off x="512348" y="1916832"/>
            <a:ext cx="10349716" cy="3122330"/>
          </a:xfrm>
          <a:prstGeom prst="rect">
            <a:avLst/>
          </a:prstGeom>
        </p:spPr>
      </p:pic>
      <p:sp>
        <p:nvSpPr>
          <p:cNvPr id="4" name="Slide Number Placeholder 3">
            <a:extLst>
              <a:ext uri="{FF2B5EF4-FFF2-40B4-BE49-F238E27FC236}">
                <a16:creationId xmlns:a16="http://schemas.microsoft.com/office/drawing/2014/main" xmlns="" id="{A71C6243-B854-9843-9EE6-FDFB6D708FAB}"/>
              </a:ext>
            </a:extLst>
          </p:cNvPr>
          <p:cNvSpPr>
            <a:spLocks noGrp="1"/>
          </p:cNvSpPr>
          <p:nvPr>
            <p:ph type="sldNum" sz="quarter" idx="4"/>
          </p:nvPr>
        </p:nvSpPr>
        <p:spPr/>
        <p:txBody>
          <a:bodyPr/>
          <a:lstStyle/>
          <a:p>
            <a:fld id="{2D5587A6-0F28-234D-9116-41BE2E1A2AC2}" type="slidenum">
              <a:rPr lang="en-US" smtClean="0"/>
              <a:pPr/>
              <a:t>13</a:t>
            </a:fld>
            <a:endParaRPr lang="en-US" dirty="0"/>
          </a:p>
        </p:txBody>
      </p:sp>
      <p:sp>
        <p:nvSpPr>
          <p:cNvPr id="3" name="Rectangle 2">
            <a:extLst>
              <a:ext uri="{FF2B5EF4-FFF2-40B4-BE49-F238E27FC236}">
                <a16:creationId xmlns:a16="http://schemas.microsoft.com/office/drawing/2014/main" xmlns="" id="{63B96BBA-6AD5-9246-B5F7-C69CD43E8B34}"/>
              </a:ext>
            </a:extLst>
          </p:cNvPr>
          <p:cNvSpPr/>
          <p:nvPr/>
        </p:nvSpPr>
        <p:spPr>
          <a:xfrm>
            <a:off x="622780" y="1286668"/>
            <a:ext cx="9001612" cy="430887"/>
          </a:xfrm>
          <a:prstGeom prst="rect">
            <a:avLst/>
          </a:prstGeom>
        </p:spPr>
        <p:txBody>
          <a:bodyPr wrap="square">
            <a:spAutoFit/>
          </a:bodyPr>
          <a:lstStyle/>
          <a:p>
            <a:r>
              <a:rPr lang="en-US" sz="2200" dirty="0">
                <a:latin typeface="Arial" panose="020B0604020202020204" pitchFamily="34" charset="0"/>
                <a:cs typeface="Arial" panose="020B0604020202020204" pitchFamily="34" charset="0"/>
              </a:rPr>
              <a:t>The data structure of a Bitcoin block is shown in the following table:</a:t>
            </a:r>
          </a:p>
        </p:txBody>
      </p:sp>
    </p:spTree>
    <p:extLst>
      <p:ext uri="{BB962C8B-B14F-4D97-AF65-F5344CB8AC3E}">
        <p14:creationId xmlns:p14="http://schemas.microsoft.com/office/powerpoint/2010/main" val="13845713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9DCD1E3-7550-BE4E-BE1A-B7BABBDB4533}"/>
              </a:ext>
            </a:extLst>
          </p:cNvPr>
          <p:cNvSpPr>
            <a:spLocks noGrp="1"/>
          </p:cNvSpPr>
          <p:nvPr>
            <p:ph type="sldNum" sz="quarter" idx="4"/>
          </p:nvPr>
        </p:nvSpPr>
        <p:spPr/>
        <p:txBody>
          <a:bodyPr/>
          <a:lstStyle/>
          <a:p>
            <a:fld id="{2D5587A6-0F28-234D-9116-41BE2E1A2AC2}" type="slidenum">
              <a:rPr lang="en-US" smtClean="0"/>
              <a:pPr/>
              <a:t>14</a:t>
            </a:fld>
            <a:endParaRPr lang="en-US" dirty="0"/>
          </a:p>
        </p:txBody>
      </p:sp>
      <p:pic>
        <p:nvPicPr>
          <p:cNvPr id="5" name="Picture 4">
            <a:extLst>
              <a:ext uri="{FF2B5EF4-FFF2-40B4-BE49-F238E27FC236}">
                <a16:creationId xmlns:a16="http://schemas.microsoft.com/office/drawing/2014/main" xmlns="" id="{3557DDC7-BB7D-4F47-BC82-FC4D391E6ADA}"/>
              </a:ext>
            </a:extLst>
          </p:cNvPr>
          <p:cNvPicPr>
            <a:picLocks noChangeAspect="1"/>
          </p:cNvPicPr>
          <p:nvPr/>
        </p:nvPicPr>
        <p:blipFill>
          <a:blip r:embed="rId2"/>
          <a:stretch>
            <a:fillRect/>
          </a:stretch>
        </p:blipFill>
        <p:spPr>
          <a:xfrm>
            <a:off x="578104" y="1916832"/>
            <a:ext cx="9277604" cy="4476135"/>
          </a:xfrm>
          <a:prstGeom prst="rect">
            <a:avLst/>
          </a:prstGeom>
        </p:spPr>
      </p:pic>
      <p:sp>
        <p:nvSpPr>
          <p:cNvPr id="6" name="Rectangle 5">
            <a:extLst>
              <a:ext uri="{FF2B5EF4-FFF2-40B4-BE49-F238E27FC236}">
                <a16:creationId xmlns:a16="http://schemas.microsoft.com/office/drawing/2014/main" xmlns="" id="{F140C3CE-433D-3343-A286-82A846E6D1ED}"/>
              </a:ext>
            </a:extLst>
          </p:cNvPr>
          <p:cNvSpPr/>
          <p:nvPr/>
        </p:nvSpPr>
        <p:spPr>
          <a:xfrm>
            <a:off x="634728" y="1284001"/>
            <a:ext cx="6888160" cy="430887"/>
          </a:xfrm>
          <a:prstGeom prst="rect">
            <a:avLst/>
          </a:prstGeom>
        </p:spPr>
        <p:txBody>
          <a:bodyPr wrap="square">
            <a:spAutoFit/>
          </a:bodyPr>
          <a:lstStyle/>
          <a:p>
            <a:r>
              <a:rPr lang="en-GB" sz="2200" dirty="0" smtClean="0">
                <a:latin typeface="Arial" panose="020B0604020202020204" pitchFamily="34" charset="0"/>
                <a:cs typeface="Arial" panose="020B0604020202020204" pitchFamily="34" charset="0"/>
              </a:rPr>
              <a:t>The structure of a block </a:t>
            </a:r>
            <a:r>
              <a:rPr lang="en-GB" sz="2200" dirty="0">
                <a:latin typeface="Arial" panose="020B0604020202020204" pitchFamily="34" charset="0"/>
                <a:cs typeface="Arial" panose="020B0604020202020204" pitchFamily="34" charset="0"/>
              </a:rPr>
              <a:t>header </a:t>
            </a:r>
            <a:r>
              <a:rPr lang="en-GB" sz="2200" dirty="0" smtClean="0">
                <a:latin typeface="Arial" panose="020B0604020202020204" pitchFamily="34" charset="0"/>
                <a:cs typeface="Arial" panose="020B0604020202020204" pitchFamily="34" charset="0"/>
              </a:rPr>
              <a:t>is shown here:</a:t>
            </a:r>
            <a:endParaRPr lang="en-GB" sz="2200" dirty="0">
              <a:effectLst/>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xmlns="" id="{1BDDEF9A-1D54-1C47-8628-0F9A70F63A28}"/>
              </a:ext>
            </a:extLst>
          </p:cNvPr>
          <p:cNvSpPr>
            <a:spLocks noGrp="1"/>
          </p:cNvSpPr>
          <p:nvPr>
            <p:ph type="title"/>
          </p:nvPr>
        </p:nvSpPr>
        <p:spPr>
          <a:xfrm>
            <a:off x="648000" y="360000"/>
            <a:ext cx="10078412" cy="864000"/>
          </a:xfrm>
        </p:spPr>
        <p:txBody>
          <a:bodyPr>
            <a:normAutofit/>
          </a:bodyPr>
          <a:lstStyle/>
          <a:p>
            <a:r>
              <a:rPr lang="en-GB" dirty="0"/>
              <a:t>Blocks</a:t>
            </a:r>
            <a:r>
              <a:rPr lang="en-GB" b="1" dirty="0"/>
              <a:t> </a:t>
            </a:r>
            <a:endParaRPr lang="en-US" dirty="0"/>
          </a:p>
        </p:txBody>
      </p:sp>
    </p:spTree>
    <p:extLst>
      <p:ext uri="{BB962C8B-B14F-4D97-AF65-F5344CB8AC3E}">
        <p14:creationId xmlns:p14="http://schemas.microsoft.com/office/powerpoint/2010/main" val="11946822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702986-34AE-8F4A-85EA-237DD169FC76}"/>
              </a:ext>
            </a:extLst>
          </p:cNvPr>
          <p:cNvSpPr>
            <a:spLocks noGrp="1"/>
          </p:cNvSpPr>
          <p:nvPr>
            <p:ph type="title"/>
          </p:nvPr>
        </p:nvSpPr>
        <p:spPr>
          <a:xfrm>
            <a:off x="551384" y="231877"/>
            <a:ext cx="10078412" cy="504032"/>
          </a:xfrm>
        </p:spPr>
        <p:txBody>
          <a:bodyPr>
            <a:normAutofit fontScale="90000"/>
          </a:bodyPr>
          <a:lstStyle/>
          <a:p>
            <a:r>
              <a:rPr lang="en-GB" dirty="0"/>
              <a:t>A visualization of the Bitcoin blockchain</a:t>
            </a:r>
            <a:endParaRPr lang="en-US" dirty="0"/>
          </a:p>
        </p:txBody>
      </p:sp>
      <p:pic>
        <p:nvPicPr>
          <p:cNvPr id="5" name="Content Placeholder 4">
            <a:extLst>
              <a:ext uri="{FF2B5EF4-FFF2-40B4-BE49-F238E27FC236}">
                <a16:creationId xmlns:a16="http://schemas.microsoft.com/office/drawing/2014/main" xmlns="" id="{D563ACDC-AB1A-714F-BB9A-B4037E94209A}"/>
              </a:ext>
            </a:extLst>
          </p:cNvPr>
          <p:cNvPicPr>
            <a:picLocks noGrp="1" noChangeAspect="1"/>
          </p:cNvPicPr>
          <p:nvPr>
            <p:ph idx="1"/>
          </p:nvPr>
        </p:nvPicPr>
        <p:blipFill>
          <a:blip r:embed="rId2"/>
          <a:stretch>
            <a:fillRect/>
          </a:stretch>
        </p:blipFill>
        <p:spPr>
          <a:xfrm>
            <a:off x="1657483" y="864032"/>
            <a:ext cx="8901110" cy="5877336"/>
          </a:xfrm>
          <a:prstGeom prst="rect">
            <a:avLst/>
          </a:prstGeom>
        </p:spPr>
      </p:pic>
      <p:sp>
        <p:nvSpPr>
          <p:cNvPr id="4" name="Slide Number Placeholder 3">
            <a:extLst>
              <a:ext uri="{FF2B5EF4-FFF2-40B4-BE49-F238E27FC236}">
                <a16:creationId xmlns:a16="http://schemas.microsoft.com/office/drawing/2014/main" xmlns="" id="{36CA1F22-229E-154F-987F-3D749452A988}"/>
              </a:ext>
            </a:extLst>
          </p:cNvPr>
          <p:cNvSpPr>
            <a:spLocks noGrp="1"/>
          </p:cNvSpPr>
          <p:nvPr>
            <p:ph type="sldNum" sz="quarter" idx="4"/>
          </p:nvPr>
        </p:nvSpPr>
        <p:spPr/>
        <p:txBody>
          <a:bodyPr/>
          <a:lstStyle/>
          <a:p>
            <a:fld id="{2D5587A6-0F28-234D-9116-41BE2E1A2AC2}" type="slidenum">
              <a:rPr lang="en-US" smtClean="0"/>
              <a:pPr/>
              <a:t>15</a:t>
            </a:fld>
            <a:endParaRPr lang="en-US" dirty="0"/>
          </a:p>
        </p:txBody>
      </p:sp>
    </p:spTree>
    <p:extLst>
      <p:ext uri="{BB962C8B-B14F-4D97-AF65-F5344CB8AC3E}">
        <p14:creationId xmlns:p14="http://schemas.microsoft.com/office/powerpoint/2010/main" val="20192310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A7FAEA-830A-A045-98C6-37A766DC3BC9}"/>
              </a:ext>
            </a:extLst>
          </p:cNvPr>
          <p:cNvSpPr>
            <a:spLocks noGrp="1"/>
          </p:cNvSpPr>
          <p:nvPr>
            <p:ph type="title"/>
          </p:nvPr>
        </p:nvSpPr>
        <p:spPr/>
        <p:txBody>
          <a:bodyPr/>
          <a:lstStyle/>
          <a:p>
            <a:r>
              <a:rPr lang="en-US" dirty="0" smtClean="0"/>
              <a:t>Stale and orphan blocks</a:t>
            </a:r>
            <a:endParaRPr lang="en-US" dirty="0"/>
          </a:p>
        </p:txBody>
      </p:sp>
      <p:pic>
        <p:nvPicPr>
          <p:cNvPr id="5" name="Content Placeholder 4">
            <a:extLst>
              <a:ext uri="{FF2B5EF4-FFF2-40B4-BE49-F238E27FC236}">
                <a16:creationId xmlns:a16="http://schemas.microsoft.com/office/drawing/2014/main" xmlns="" id="{234D3453-2C02-5948-A133-30C77AC7046F}"/>
              </a:ext>
            </a:extLst>
          </p:cNvPr>
          <p:cNvPicPr>
            <a:picLocks noGrp="1" noChangeAspect="1"/>
          </p:cNvPicPr>
          <p:nvPr>
            <p:ph idx="1"/>
          </p:nvPr>
        </p:nvPicPr>
        <p:blipFill>
          <a:blip r:embed="rId2"/>
          <a:stretch>
            <a:fillRect/>
          </a:stretch>
        </p:blipFill>
        <p:spPr>
          <a:xfrm>
            <a:off x="1993104" y="2564904"/>
            <a:ext cx="7609826" cy="3964281"/>
          </a:xfrm>
          <a:prstGeom prst="rect">
            <a:avLst/>
          </a:prstGeom>
        </p:spPr>
      </p:pic>
      <p:sp>
        <p:nvSpPr>
          <p:cNvPr id="4" name="Slide Number Placeholder 3">
            <a:extLst>
              <a:ext uri="{FF2B5EF4-FFF2-40B4-BE49-F238E27FC236}">
                <a16:creationId xmlns:a16="http://schemas.microsoft.com/office/drawing/2014/main" xmlns="" id="{DCEEDB56-9B74-8A4E-9B66-033721CDFE1A}"/>
              </a:ext>
            </a:extLst>
          </p:cNvPr>
          <p:cNvSpPr>
            <a:spLocks noGrp="1"/>
          </p:cNvSpPr>
          <p:nvPr>
            <p:ph type="sldNum" sz="quarter" idx="4"/>
          </p:nvPr>
        </p:nvSpPr>
        <p:spPr/>
        <p:txBody>
          <a:bodyPr/>
          <a:lstStyle/>
          <a:p>
            <a:fld id="{2D5587A6-0F28-234D-9116-41BE2E1A2AC2}" type="slidenum">
              <a:rPr lang="en-US" smtClean="0"/>
              <a:pPr/>
              <a:t>16</a:t>
            </a:fld>
            <a:endParaRPr lang="en-US" dirty="0"/>
          </a:p>
        </p:txBody>
      </p:sp>
      <p:sp>
        <p:nvSpPr>
          <p:cNvPr id="3" name="Rectangle 2">
            <a:extLst>
              <a:ext uri="{FF2B5EF4-FFF2-40B4-BE49-F238E27FC236}">
                <a16:creationId xmlns:a16="http://schemas.microsoft.com/office/drawing/2014/main" xmlns="" id="{AF2B1DBB-3645-C445-BCF9-9AFCE8026A10}"/>
              </a:ext>
            </a:extLst>
          </p:cNvPr>
          <p:cNvSpPr/>
          <p:nvPr/>
        </p:nvSpPr>
        <p:spPr>
          <a:xfrm>
            <a:off x="911424" y="1316996"/>
            <a:ext cx="4270788" cy="1107996"/>
          </a:xfrm>
          <a:prstGeom prst="rect">
            <a:avLst/>
          </a:prstGeom>
        </p:spPr>
        <p:txBody>
          <a:bodyPr wrap="square">
            <a:spAutoFit/>
          </a:bodyPr>
          <a:lstStyle/>
          <a:p>
            <a:r>
              <a:rPr lang="en-GB" sz="2200" dirty="0">
                <a:latin typeface="Arial" panose="020B0604020202020204" pitchFamily="34" charset="0"/>
                <a:cs typeface="Arial" panose="020B0604020202020204" pitchFamily="34" charset="0"/>
              </a:rPr>
              <a:t>Stale blocks exists on a shorter </a:t>
            </a:r>
            <a:r>
              <a:rPr lang="en-GB" sz="2200" dirty="0" smtClean="0">
                <a:latin typeface="Arial" panose="020B0604020202020204" pitchFamily="34" charset="0"/>
                <a:cs typeface="Arial" panose="020B0604020202020204" pitchFamily="34" charset="0"/>
              </a:rPr>
              <a:t>chain, from which the </a:t>
            </a:r>
            <a:r>
              <a:rPr lang="en-GB" sz="2200" dirty="0">
                <a:latin typeface="Arial" panose="020B0604020202020204" pitchFamily="34" charset="0"/>
                <a:cs typeface="Arial" panose="020B0604020202020204" pitchFamily="34" charset="0"/>
              </a:rPr>
              <a:t>main chain has progressed</a:t>
            </a:r>
            <a:endParaRPr lang="en-GB" sz="2200" dirty="0">
              <a:effectLst/>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xmlns="" id="{889F96FF-2943-2447-9980-54A14DE7C627}"/>
              </a:ext>
            </a:extLst>
          </p:cNvPr>
          <p:cNvSpPr/>
          <p:nvPr/>
        </p:nvSpPr>
        <p:spPr>
          <a:xfrm>
            <a:off x="6400504" y="1317045"/>
            <a:ext cx="4759496" cy="769441"/>
          </a:xfrm>
          <a:prstGeom prst="rect">
            <a:avLst/>
          </a:prstGeom>
        </p:spPr>
        <p:txBody>
          <a:bodyPr wrap="square">
            <a:spAutoFit/>
          </a:bodyPr>
          <a:lstStyle/>
          <a:p>
            <a:r>
              <a:rPr lang="en-GB" sz="2200" dirty="0">
                <a:latin typeface="Arial" panose="020B0604020202020204" pitchFamily="34" charset="0"/>
                <a:cs typeface="Arial" panose="020B0604020202020204" pitchFamily="34" charset="0"/>
              </a:rPr>
              <a:t>Orphan block’s parent blocks are unknown</a:t>
            </a:r>
            <a:endParaRPr lang="en-GB" sz="22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31480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3A796B-56BA-8F4D-B4CF-D6424E2C78A6}"/>
              </a:ext>
            </a:extLst>
          </p:cNvPr>
          <p:cNvSpPr>
            <a:spLocks noGrp="1"/>
          </p:cNvSpPr>
          <p:nvPr>
            <p:ph type="title"/>
          </p:nvPr>
        </p:nvSpPr>
        <p:spPr/>
        <p:txBody>
          <a:bodyPr/>
          <a:lstStyle/>
          <a:p>
            <a:r>
              <a:rPr lang="en-US" dirty="0"/>
              <a:t>Blockchain size</a:t>
            </a:r>
          </a:p>
        </p:txBody>
      </p:sp>
      <p:pic>
        <p:nvPicPr>
          <p:cNvPr id="5" name="Content Placeholder 4">
            <a:extLst>
              <a:ext uri="{FF2B5EF4-FFF2-40B4-BE49-F238E27FC236}">
                <a16:creationId xmlns:a16="http://schemas.microsoft.com/office/drawing/2014/main" xmlns="" id="{425334EB-681D-CD42-9DF7-6C2DB7F4F771}"/>
              </a:ext>
            </a:extLst>
          </p:cNvPr>
          <p:cNvPicPr>
            <a:picLocks noGrp="1" noChangeAspect="1"/>
          </p:cNvPicPr>
          <p:nvPr>
            <p:ph idx="1"/>
          </p:nvPr>
        </p:nvPicPr>
        <p:blipFill>
          <a:blip r:embed="rId2"/>
          <a:stretch>
            <a:fillRect/>
          </a:stretch>
        </p:blipFill>
        <p:spPr>
          <a:xfrm>
            <a:off x="2847668" y="1700808"/>
            <a:ext cx="5914098" cy="4804532"/>
          </a:xfrm>
          <a:prstGeom prst="rect">
            <a:avLst/>
          </a:prstGeom>
        </p:spPr>
      </p:pic>
      <p:sp>
        <p:nvSpPr>
          <p:cNvPr id="4" name="Slide Number Placeholder 3">
            <a:extLst>
              <a:ext uri="{FF2B5EF4-FFF2-40B4-BE49-F238E27FC236}">
                <a16:creationId xmlns:a16="http://schemas.microsoft.com/office/drawing/2014/main" xmlns="" id="{8F95D724-6A9D-0C47-BC3D-FC9E4EF9C89C}"/>
              </a:ext>
            </a:extLst>
          </p:cNvPr>
          <p:cNvSpPr>
            <a:spLocks noGrp="1"/>
          </p:cNvSpPr>
          <p:nvPr>
            <p:ph type="sldNum" sz="quarter" idx="4"/>
          </p:nvPr>
        </p:nvSpPr>
        <p:spPr/>
        <p:txBody>
          <a:bodyPr/>
          <a:lstStyle/>
          <a:p>
            <a:fld id="{2D5587A6-0F28-234D-9116-41BE2E1A2AC2}" type="slidenum">
              <a:rPr lang="en-US" smtClean="0"/>
              <a:pPr/>
              <a:t>17</a:t>
            </a:fld>
            <a:endParaRPr lang="en-US" dirty="0"/>
          </a:p>
        </p:txBody>
      </p:sp>
      <p:sp>
        <p:nvSpPr>
          <p:cNvPr id="3" name="Rectangle 2">
            <a:extLst>
              <a:ext uri="{FF2B5EF4-FFF2-40B4-BE49-F238E27FC236}">
                <a16:creationId xmlns:a16="http://schemas.microsoft.com/office/drawing/2014/main" xmlns="" id="{65D1C75F-EDE1-DA48-8836-577DB9082C74}"/>
              </a:ext>
            </a:extLst>
          </p:cNvPr>
          <p:cNvSpPr/>
          <p:nvPr/>
        </p:nvSpPr>
        <p:spPr>
          <a:xfrm>
            <a:off x="648000" y="1224000"/>
            <a:ext cx="9930924"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Bitcoin blockchain size in </a:t>
            </a:r>
            <a:r>
              <a:rPr lang="en-US" dirty="0">
                <a:latin typeface="Arial" panose="020B0604020202020204" pitchFamily="34" charset="0"/>
                <a:cs typeface="Arial" panose="020B0604020202020204" pitchFamily="34" charset="0"/>
              </a:rPr>
              <a:t>gigabytes—Aug </a:t>
            </a:r>
            <a:r>
              <a:rPr lang="en-US" dirty="0">
                <a:latin typeface="Arial" panose="020B0604020202020204" pitchFamily="34" charset="0"/>
                <a:cs typeface="Arial" panose="020B0604020202020204" pitchFamily="34" charset="0"/>
              </a:rPr>
              <a:t>2017 to Jul </a:t>
            </a:r>
            <a:r>
              <a:rPr lang="en-US" dirty="0" smtClean="0">
                <a:latin typeface="Arial" panose="020B0604020202020204" pitchFamily="34" charset="0"/>
                <a:cs typeface="Arial" panose="020B0604020202020204" pitchFamily="34" charset="0"/>
              </a:rPr>
              <a:t>2020. It is currently </a:t>
            </a:r>
            <a:r>
              <a:rPr lang="en-GB" dirty="0">
                <a:solidFill>
                  <a:srgbClr val="222222"/>
                </a:solidFill>
                <a:latin typeface="Arial" panose="020B0604020202020204" pitchFamily="34" charset="0"/>
                <a:cs typeface="Arial" panose="020B0604020202020204" pitchFamily="34" charset="0"/>
              </a:rPr>
              <a:t>approximately </a:t>
            </a:r>
            <a:r>
              <a:rPr lang="en-GB" dirty="0" smtClean="0">
                <a:solidFill>
                  <a:srgbClr val="222222"/>
                </a:solidFill>
                <a:latin typeface="Arial" panose="020B0604020202020204" pitchFamily="34" charset="0"/>
                <a:cs typeface="Arial" panose="020B0604020202020204" pitchFamily="34" charset="0"/>
              </a:rPr>
              <a:t>286GB</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6475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6D54BC-6348-0840-ACF9-EFBE0EE80F7A}"/>
              </a:ext>
            </a:extLst>
          </p:cNvPr>
          <p:cNvSpPr>
            <a:spLocks noGrp="1"/>
          </p:cNvSpPr>
          <p:nvPr>
            <p:ph type="title"/>
          </p:nvPr>
        </p:nvSpPr>
        <p:spPr/>
        <p:txBody>
          <a:bodyPr>
            <a:normAutofit/>
          </a:bodyPr>
          <a:lstStyle/>
          <a:p>
            <a:r>
              <a:rPr lang="en-GB" dirty="0"/>
              <a:t>Mining</a:t>
            </a:r>
            <a:endParaRPr lang="en-US" dirty="0"/>
          </a:p>
        </p:txBody>
      </p:sp>
      <p:sp>
        <p:nvSpPr>
          <p:cNvPr id="3" name="Content Placeholder 2">
            <a:extLst>
              <a:ext uri="{FF2B5EF4-FFF2-40B4-BE49-F238E27FC236}">
                <a16:creationId xmlns:a16="http://schemas.microsoft.com/office/drawing/2014/main" xmlns="" id="{AD9D0B8C-1704-3C4B-9CE1-070980C37864}"/>
              </a:ext>
            </a:extLst>
          </p:cNvPr>
          <p:cNvSpPr>
            <a:spLocks noGrp="1"/>
          </p:cNvSpPr>
          <p:nvPr>
            <p:ph idx="1"/>
          </p:nvPr>
        </p:nvSpPr>
        <p:spPr>
          <a:xfrm>
            <a:off x="648000" y="1404000"/>
            <a:ext cx="4583904" cy="4752000"/>
          </a:xfrm>
        </p:spPr>
        <p:txBody>
          <a:bodyPr>
            <a:normAutofit/>
          </a:bodyPr>
          <a:lstStyle/>
          <a:p>
            <a:r>
              <a:rPr lang="en-GB" dirty="0" smtClean="0"/>
              <a:t>Synchronizing with </a:t>
            </a:r>
            <a:r>
              <a:rPr lang="en-GB" dirty="0"/>
              <a:t>the network</a:t>
            </a:r>
          </a:p>
          <a:p>
            <a:r>
              <a:rPr lang="en-GB" dirty="0"/>
              <a:t>Transaction validation</a:t>
            </a:r>
          </a:p>
          <a:p>
            <a:r>
              <a:rPr lang="en-GB" dirty="0"/>
              <a:t>Block validation</a:t>
            </a:r>
          </a:p>
          <a:p>
            <a:r>
              <a:rPr lang="en-GB" dirty="0"/>
              <a:t>Create a new block</a:t>
            </a:r>
          </a:p>
          <a:p>
            <a:r>
              <a:rPr lang="en-GB" dirty="0"/>
              <a:t>Perform </a:t>
            </a:r>
            <a:r>
              <a:rPr lang="en-GB" dirty="0" err="1" smtClean="0"/>
              <a:t>PoW</a:t>
            </a:r>
            <a:endParaRPr lang="en-GB" dirty="0"/>
          </a:p>
          <a:p>
            <a:r>
              <a:rPr lang="en-GB" dirty="0"/>
              <a:t>Fetch reward</a:t>
            </a:r>
            <a:endParaRPr lang="en-US" dirty="0"/>
          </a:p>
        </p:txBody>
      </p:sp>
      <p:sp>
        <p:nvSpPr>
          <p:cNvPr id="4" name="Slide Number Placeholder 3">
            <a:extLst>
              <a:ext uri="{FF2B5EF4-FFF2-40B4-BE49-F238E27FC236}">
                <a16:creationId xmlns:a16="http://schemas.microsoft.com/office/drawing/2014/main" xmlns="" id="{95773294-8BE2-844E-8F29-CBFC44719158}"/>
              </a:ext>
            </a:extLst>
          </p:cNvPr>
          <p:cNvSpPr>
            <a:spLocks noGrp="1"/>
          </p:cNvSpPr>
          <p:nvPr>
            <p:ph type="sldNum" sz="quarter" idx="4"/>
          </p:nvPr>
        </p:nvSpPr>
        <p:spPr/>
        <p:txBody>
          <a:bodyPr/>
          <a:lstStyle/>
          <a:p>
            <a:fld id="{2D5587A6-0F28-234D-9116-41BE2E1A2AC2}" type="slidenum">
              <a:rPr lang="en-US" smtClean="0"/>
              <a:pPr/>
              <a:t>18</a:t>
            </a:fld>
            <a:endParaRPr lang="en-US" dirty="0"/>
          </a:p>
        </p:txBody>
      </p:sp>
      <p:pic>
        <p:nvPicPr>
          <p:cNvPr id="5" name="Picture 4">
            <a:extLst>
              <a:ext uri="{FF2B5EF4-FFF2-40B4-BE49-F238E27FC236}">
                <a16:creationId xmlns:a16="http://schemas.microsoft.com/office/drawing/2014/main" xmlns="" id="{2B900381-AC74-4947-AABF-16ACFFF4F322}"/>
              </a:ext>
            </a:extLst>
          </p:cNvPr>
          <p:cNvPicPr>
            <a:picLocks noChangeAspect="1"/>
          </p:cNvPicPr>
          <p:nvPr/>
        </p:nvPicPr>
        <p:blipFill>
          <a:blip r:embed="rId2"/>
          <a:stretch>
            <a:fillRect/>
          </a:stretch>
        </p:blipFill>
        <p:spPr>
          <a:xfrm>
            <a:off x="4727848" y="575999"/>
            <a:ext cx="5544616" cy="5853531"/>
          </a:xfrm>
          <a:prstGeom prst="rect">
            <a:avLst/>
          </a:prstGeom>
        </p:spPr>
      </p:pic>
    </p:spTree>
    <p:extLst>
      <p:ext uri="{BB962C8B-B14F-4D97-AF65-F5344CB8AC3E}">
        <p14:creationId xmlns:p14="http://schemas.microsoft.com/office/powerpoint/2010/main" val="41823738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ABC3EC-EFAF-4044-9DC2-22FF40E97F18}"/>
              </a:ext>
            </a:extLst>
          </p:cNvPr>
          <p:cNvSpPr>
            <a:spLocks noGrp="1"/>
          </p:cNvSpPr>
          <p:nvPr>
            <p:ph type="title"/>
          </p:nvPr>
        </p:nvSpPr>
        <p:spPr/>
        <p:txBody>
          <a:bodyPr>
            <a:normAutofit/>
          </a:bodyPr>
          <a:lstStyle/>
          <a:p>
            <a:r>
              <a:rPr lang="en-GB" dirty="0"/>
              <a:t>Mining systems</a:t>
            </a:r>
            <a:endParaRPr lang="en-US" dirty="0"/>
          </a:p>
        </p:txBody>
      </p:sp>
      <p:pic>
        <p:nvPicPr>
          <p:cNvPr id="5" name="Content Placeholder 4">
            <a:extLst>
              <a:ext uri="{FF2B5EF4-FFF2-40B4-BE49-F238E27FC236}">
                <a16:creationId xmlns:a16="http://schemas.microsoft.com/office/drawing/2014/main" xmlns="" id="{6F4B8DC0-D869-E149-B775-248446CE27AA}"/>
              </a:ext>
            </a:extLst>
          </p:cNvPr>
          <p:cNvPicPr>
            <a:picLocks noGrp="1" noChangeAspect="1"/>
          </p:cNvPicPr>
          <p:nvPr>
            <p:ph idx="1"/>
          </p:nvPr>
        </p:nvPicPr>
        <p:blipFill>
          <a:blip r:embed="rId2"/>
          <a:stretch>
            <a:fillRect/>
          </a:stretch>
        </p:blipFill>
        <p:spPr>
          <a:xfrm>
            <a:off x="1126330" y="2204864"/>
            <a:ext cx="9842500" cy="2540000"/>
          </a:xfrm>
          <a:prstGeom prst="rect">
            <a:avLst/>
          </a:prstGeom>
        </p:spPr>
      </p:pic>
      <p:sp>
        <p:nvSpPr>
          <p:cNvPr id="4" name="Slide Number Placeholder 3">
            <a:extLst>
              <a:ext uri="{FF2B5EF4-FFF2-40B4-BE49-F238E27FC236}">
                <a16:creationId xmlns:a16="http://schemas.microsoft.com/office/drawing/2014/main" xmlns="" id="{83BE3D88-E157-6F44-83A1-73772CE56F27}"/>
              </a:ext>
            </a:extLst>
          </p:cNvPr>
          <p:cNvSpPr>
            <a:spLocks noGrp="1"/>
          </p:cNvSpPr>
          <p:nvPr>
            <p:ph type="sldNum" sz="quarter" idx="4"/>
          </p:nvPr>
        </p:nvSpPr>
        <p:spPr/>
        <p:txBody>
          <a:bodyPr/>
          <a:lstStyle/>
          <a:p>
            <a:fld id="{2D5587A6-0F28-234D-9116-41BE2E1A2AC2}" type="slidenum">
              <a:rPr lang="en-US" smtClean="0"/>
              <a:pPr/>
              <a:t>19</a:t>
            </a:fld>
            <a:endParaRPr lang="en-US" dirty="0"/>
          </a:p>
        </p:txBody>
      </p:sp>
      <p:sp>
        <p:nvSpPr>
          <p:cNvPr id="6" name="Rectangle 5">
            <a:extLst>
              <a:ext uri="{FF2B5EF4-FFF2-40B4-BE49-F238E27FC236}">
                <a16:creationId xmlns:a16="http://schemas.microsoft.com/office/drawing/2014/main" xmlns="" id="{C96AB329-8510-DC45-8772-83A75C9FCB23}"/>
              </a:ext>
            </a:extLst>
          </p:cNvPr>
          <p:cNvSpPr/>
          <p:nvPr/>
        </p:nvSpPr>
        <p:spPr>
          <a:xfrm>
            <a:off x="1126330" y="5373216"/>
            <a:ext cx="9938222" cy="400110"/>
          </a:xfrm>
          <a:prstGeom prst="rect">
            <a:avLst/>
          </a:prstGeom>
        </p:spPr>
        <p:txBody>
          <a:bodyPr wrap="square">
            <a:spAutoFit/>
          </a:bodyPr>
          <a:lstStyle/>
          <a:p>
            <a:pPr algn="ctr"/>
            <a:r>
              <a:rPr lang="en-GB" sz="2000" dirty="0">
                <a:latin typeface="Arial" panose="020B0604020202020204" pitchFamily="34" charset="0"/>
                <a:cs typeface="Arial" panose="020B0604020202020204" pitchFamily="34" charset="0"/>
              </a:rPr>
              <a:t>Four types of mining </a:t>
            </a:r>
            <a:r>
              <a:rPr lang="en-GB" sz="2000" dirty="0" smtClean="0">
                <a:latin typeface="Arial" panose="020B0604020202020204" pitchFamily="34" charset="0"/>
                <a:cs typeface="Arial" panose="020B0604020202020204" pitchFamily="34" charset="0"/>
              </a:rPr>
              <a:t>hardware. From </a:t>
            </a:r>
            <a:r>
              <a:rPr lang="en-GB" sz="2000" dirty="0">
                <a:latin typeface="Arial" panose="020B0604020202020204" pitchFamily="34" charset="0"/>
                <a:cs typeface="Arial" panose="020B0604020202020204" pitchFamily="34" charset="0"/>
              </a:rPr>
              <a:t>left to right: a CPU, GPU, FPGA, and an </a:t>
            </a:r>
            <a:r>
              <a:rPr lang="en-GB" sz="2000" dirty="0" smtClean="0">
                <a:latin typeface="Arial" panose="020B0604020202020204" pitchFamily="34" charset="0"/>
                <a:cs typeface="Arial" panose="020B0604020202020204" pitchFamily="34" charset="0"/>
              </a:rPr>
              <a:t>ASIC</a:t>
            </a:r>
            <a:r>
              <a:rPr lang="en-GB" sz="2000" dirty="0">
                <a:latin typeface="Arial" panose="020B0604020202020204" pitchFamily="34" charset="0"/>
                <a:cs typeface="Arial" panose="020B0604020202020204" pitchFamily="34" charset="0"/>
              </a:rPr>
              <a:t> </a:t>
            </a:r>
            <a:endParaRPr lang="en-GB" sz="20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36932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7F7E96-FF29-4DC7-B387-5996DACB8DCF}"/>
              </a:ext>
            </a:extLst>
          </p:cNvPr>
          <p:cNvSpPr>
            <a:spLocks noGrp="1"/>
          </p:cNvSpPr>
          <p:nvPr>
            <p:ph type="title"/>
          </p:nvPr>
        </p:nvSpPr>
        <p:spPr/>
        <p:txBody>
          <a:bodyPr/>
          <a:lstStyle/>
          <a:p>
            <a:r>
              <a:rPr lang="en-US" dirty="0"/>
              <a:t>Outline</a:t>
            </a:r>
          </a:p>
        </p:txBody>
      </p:sp>
      <p:sp>
        <p:nvSpPr>
          <p:cNvPr id="3" name="Subtitle 2">
            <a:extLst>
              <a:ext uri="{FF2B5EF4-FFF2-40B4-BE49-F238E27FC236}">
                <a16:creationId xmlns:a16="http://schemas.microsoft.com/office/drawing/2014/main" xmlns="" id="{0EDA914D-3136-4D3D-B3B5-0EB7A98E2004}"/>
              </a:ext>
            </a:extLst>
          </p:cNvPr>
          <p:cNvSpPr>
            <a:spLocks noGrp="1"/>
          </p:cNvSpPr>
          <p:nvPr>
            <p:ph idx="1"/>
          </p:nvPr>
        </p:nvSpPr>
        <p:spPr/>
        <p:txBody>
          <a:bodyPr/>
          <a:lstStyle/>
          <a:p>
            <a:r>
              <a:rPr lang="en-GB" dirty="0" smtClean="0"/>
              <a:t>Bitcoin—an </a:t>
            </a:r>
            <a:r>
              <a:rPr lang="en-GB" dirty="0"/>
              <a:t>overview </a:t>
            </a:r>
          </a:p>
          <a:p>
            <a:r>
              <a:rPr lang="en-GB" dirty="0"/>
              <a:t>Cryptographic keys </a:t>
            </a:r>
          </a:p>
          <a:p>
            <a:r>
              <a:rPr lang="en-GB" dirty="0"/>
              <a:t>Transactions </a:t>
            </a:r>
          </a:p>
          <a:p>
            <a:r>
              <a:rPr lang="en-GB" dirty="0"/>
              <a:t>Blockchain </a:t>
            </a:r>
          </a:p>
          <a:p>
            <a:r>
              <a:rPr lang="en-GB" dirty="0"/>
              <a:t>Mining </a:t>
            </a:r>
          </a:p>
          <a:p>
            <a:pPr marL="0" lvl="0" indent="0">
              <a:lnSpc>
                <a:spcPct val="150000"/>
              </a:lnSpc>
              <a:buNone/>
            </a:pPr>
            <a:endParaRPr lang="en-US" dirty="0"/>
          </a:p>
        </p:txBody>
      </p:sp>
      <p:sp>
        <p:nvSpPr>
          <p:cNvPr id="4" name="Slide Number Placeholder 3">
            <a:extLst>
              <a:ext uri="{FF2B5EF4-FFF2-40B4-BE49-F238E27FC236}">
                <a16:creationId xmlns:a16="http://schemas.microsoft.com/office/drawing/2014/main" xmlns="" id="{34D340E7-101C-484E-B220-BACCA66DC646}"/>
              </a:ext>
            </a:extLst>
          </p:cNvPr>
          <p:cNvSpPr>
            <a:spLocks noGrp="1"/>
          </p:cNvSpPr>
          <p:nvPr>
            <p:ph type="sldNum" sz="quarter" idx="4"/>
          </p:nvPr>
        </p:nvSpPr>
        <p:spPr/>
        <p:txBody>
          <a:bodyPr/>
          <a:lstStyle/>
          <a:p>
            <a:fld id="{2D5587A6-0F28-234D-9116-41BE2E1A2AC2}" type="slidenum">
              <a:rPr lang="en-US" smtClean="0"/>
              <a:t>2</a:t>
            </a:fld>
            <a:endParaRPr lang="en-US"/>
          </a:p>
        </p:txBody>
      </p:sp>
    </p:spTree>
    <p:extLst>
      <p:ext uri="{BB962C8B-B14F-4D97-AF65-F5344CB8AC3E}">
        <p14:creationId xmlns:p14="http://schemas.microsoft.com/office/powerpoint/2010/main" val="4443289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3BE3D88-E157-6F44-83A1-73772CE56F27}"/>
              </a:ext>
            </a:extLst>
          </p:cNvPr>
          <p:cNvSpPr>
            <a:spLocks noGrp="1"/>
          </p:cNvSpPr>
          <p:nvPr>
            <p:ph type="sldNum" sz="quarter" idx="4"/>
          </p:nvPr>
        </p:nvSpPr>
        <p:spPr/>
        <p:txBody>
          <a:bodyPr/>
          <a:lstStyle/>
          <a:p>
            <a:fld id="{2D5587A6-0F28-234D-9116-41BE2E1A2AC2}" type="slidenum">
              <a:rPr lang="en-US" smtClean="0"/>
              <a:pPr/>
              <a:t>20</a:t>
            </a:fld>
            <a:endParaRPr lang="en-US" dirty="0"/>
          </a:p>
        </p:txBody>
      </p:sp>
      <p:sp>
        <p:nvSpPr>
          <p:cNvPr id="7" name="Title 6">
            <a:extLst>
              <a:ext uri="{FF2B5EF4-FFF2-40B4-BE49-F238E27FC236}">
                <a16:creationId xmlns:a16="http://schemas.microsoft.com/office/drawing/2014/main" xmlns="" id="{76998557-15E6-354C-A925-CAC0DDCC861F}"/>
              </a:ext>
            </a:extLst>
          </p:cNvPr>
          <p:cNvSpPr>
            <a:spLocks noGrp="1"/>
          </p:cNvSpPr>
          <p:nvPr>
            <p:ph type="title"/>
          </p:nvPr>
        </p:nvSpPr>
        <p:spPr/>
        <p:txBody>
          <a:bodyPr/>
          <a:lstStyle/>
          <a:p>
            <a:r>
              <a:rPr lang="en-US" dirty="0"/>
              <a:t>Exercise</a:t>
            </a:r>
          </a:p>
        </p:txBody>
      </p:sp>
      <p:sp>
        <p:nvSpPr>
          <p:cNvPr id="9" name="Content Placeholder 8">
            <a:extLst>
              <a:ext uri="{FF2B5EF4-FFF2-40B4-BE49-F238E27FC236}">
                <a16:creationId xmlns:a16="http://schemas.microsoft.com/office/drawing/2014/main" xmlns="" id="{94BDB37F-AB86-854F-831E-89856C5276A3}"/>
              </a:ext>
            </a:extLst>
          </p:cNvPr>
          <p:cNvSpPr>
            <a:spLocks noGrp="1"/>
          </p:cNvSpPr>
          <p:nvPr>
            <p:ph idx="1"/>
          </p:nvPr>
        </p:nvSpPr>
        <p:spPr/>
        <p:txBody>
          <a:bodyPr/>
          <a:lstStyle/>
          <a:p>
            <a:r>
              <a:rPr lang="en-US" dirty="0"/>
              <a:t>Install a Bitcoin client, and run experiments on it!</a:t>
            </a:r>
          </a:p>
        </p:txBody>
      </p:sp>
    </p:spTree>
    <p:extLst>
      <p:ext uri="{BB962C8B-B14F-4D97-AF65-F5344CB8AC3E}">
        <p14:creationId xmlns:p14="http://schemas.microsoft.com/office/powerpoint/2010/main" val="17186406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2A16BC4-22C5-4649-AEE0-75D0E3B3298B}"/>
              </a:ext>
            </a:extLst>
          </p:cNvPr>
          <p:cNvSpPr>
            <a:spLocks noGrp="1"/>
          </p:cNvSpPr>
          <p:nvPr>
            <p:ph type="sldNum" sz="quarter" idx="4"/>
          </p:nvPr>
        </p:nvSpPr>
        <p:spPr/>
        <p:txBody>
          <a:bodyPr/>
          <a:lstStyle/>
          <a:p>
            <a:fld id="{2D5587A6-0F28-234D-9116-41BE2E1A2AC2}" type="slidenum">
              <a:rPr lang="en-US" smtClean="0"/>
              <a:pPr/>
              <a:t>21</a:t>
            </a:fld>
            <a:endParaRPr lang="en-US" dirty="0"/>
          </a:p>
        </p:txBody>
      </p:sp>
      <p:sp>
        <p:nvSpPr>
          <p:cNvPr id="5" name="Title 1">
            <a:extLst>
              <a:ext uri="{FF2B5EF4-FFF2-40B4-BE49-F238E27FC236}">
                <a16:creationId xmlns:a16="http://schemas.microsoft.com/office/drawing/2014/main" xmlns="" id="{0D499800-ADDC-3545-A2BE-07FB2174CE5F}"/>
              </a:ext>
            </a:extLst>
          </p:cNvPr>
          <p:cNvSpPr>
            <a:spLocks noGrp="1"/>
          </p:cNvSpPr>
          <p:nvPr>
            <p:ph type="title"/>
          </p:nvPr>
        </p:nvSpPr>
        <p:spPr>
          <a:xfrm>
            <a:off x="509429" y="260648"/>
            <a:ext cx="10515600" cy="1079491"/>
          </a:xfrm>
        </p:spPr>
        <p:txBody>
          <a:bodyPr>
            <a:normAutofit/>
          </a:bodyPr>
          <a:lstStyle/>
          <a:p>
            <a:r>
              <a:rPr lang="en-US" sz="3500" dirty="0"/>
              <a:t>Summary</a:t>
            </a:r>
          </a:p>
        </p:txBody>
      </p:sp>
      <p:sp>
        <p:nvSpPr>
          <p:cNvPr id="6" name="Content Placeholder 2">
            <a:extLst>
              <a:ext uri="{FF2B5EF4-FFF2-40B4-BE49-F238E27FC236}">
                <a16:creationId xmlns:a16="http://schemas.microsoft.com/office/drawing/2014/main" xmlns="" id="{B59984A8-D391-584A-9EBA-97EE7ABE58E6}"/>
              </a:ext>
            </a:extLst>
          </p:cNvPr>
          <p:cNvSpPr>
            <a:spLocks noGrp="1"/>
          </p:cNvSpPr>
          <p:nvPr>
            <p:ph idx="1"/>
          </p:nvPr>
        </p:nvSpPr>
        <p:spPr>
          <a:xfrm>
            <a:off x="519702" y="1340139"/>
            <a:ext cx="10515600" cy="4680520"/>
          </a:xfrm>
        </p:spPr>
        <p:txBody>
          <a:bodyPr>
            <a:normAutofit/>
          </a:bodyPr>
          <a:lstStyle/>
          <a:p>
            <a:pPr marL="0" indent="0">
              <a:buNone/>
            </a:pPr>
            <a:r>
              <a:rPr lang="en-GB" dirty="0"/>
              <a:t>In this presentation, we covered:</a:t>
            </a:r>
          </a:p>
          <a:p>
            <a:r>
              <a:rPr lang="en-GB" dirty="0"/>
              <a:t>An introduction to Bitcoin </a:t>
            </a:r>
          </a:p>
          <a:p>
            <a:r>
              <a:rPr lang="en-GB" dirty="0"/>
              <a:t>How transactions work </a:t>
            </a:r>
          </a:p>
          <a:p>
            <a:r>
              <a:rPr lang="en-GB" dirty="0"/>
              <a:t>Public and private keys in Bitcoin </a:t>
            </a:r>
          </a:p>
          <a:p>
            <a:r>
              <a:rPr lang="en-GB" dirty="0"/>
              <a:t>Addresses and their different types</a:t>
            </a:r>
          </a:p>
          <a:p>
            <a:r>
              <a:rPr lang="en-GB" dirty="0"/>
              <a:t>Transactions and their types and usage</a:t>
            </a:r>
          </a:p>
          <a:p>
            <a:r>
              <a:rPr lang="en-GB" dirty="0"/>
              <a:t>Blockchain and the various components included in the Bitcoin blockchain</a:t>
            </a:r>
          </a:p>
        </p:txBody>
      </p:sp>
    </p:spTree>
    <p:extLst>
      <p:ext uri="{BB962C8B-B14F-4D97-AF65-F5344CB8AC3E}">
        <p14:creationId xmlns:p14="http://schemas.microsoft.com/office/powerpoint/2010/main" val="24418911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102ABF-F753-F34C-8654-149D4C2E4CD1}"/>
              </a:ext>
            </a:extLst>
          </p:cNvPr>
          <p:cNvSpPr>
            <a:spLocks noGrp="1"/>
          </p:cNvSpPr>
          <p:nvPr>
            <p:ph type="title"/>
          </p:nvPr>
        </p:nvSpPr>
        <p:spPr/>
        <p:txBody>
          <a:bodyPr>
            <a:normAutofit/>
          </a:bodyPr>
          <a:lstStyle/>
          <a:p>
            <a:r>
              <a:rPr lang="en-GB" dirty="0" smtClean="0"/>
              <a:t>Bitcoin—a </a:t>
            </a:r>
            <a:r>
              <a:rPr lang="en-GB" dirty="0"/>
              <a:t>user's perspective</a:t>
            </a:r>
            <a:r>
              <a:rPr lang="en-GB" b="1" dirty="0"/>
              <a:t> </a:t>
            </a:r>
            <a:endParaRPr lang="en-US" dirty="0"/>
          </a:p>
        </p:txBody>
      </p:sp>
      <p:sp>
        <p:nvSpPr>
          <p:cNvPr id="3" name="Content Placeholder 2">
            <a:extLst>
              <a:ext uri="{FF2B5EF4-FFF2-40B4-BE49-F238E27FC236}">
                <a16:creationId xmlns:a16="http://schemas.microsoft.com/office/drawing/2014/main" xmlns="" id="{C1B492E1-350D-7B49-943D-6DF1EB55DEC9}"/>
              </a:ext>
            </a:extLst>
          </p:cNvPr>
          <p:cNvSpPr>
            <a:spLocks noGrp="1"/>
          </p:cNvSpPr>
          <p:nvPr>
            <p:ph idx="1"/>
          </p:nvPr>
        </p:nvSpPr>
        <p:spPr/>
        <p:txBody>
          <a:bodyPr>
            <a:normAutofit fontScale="85000" lnSpcReduction="20000"/>
          </a:bodyPr>
          <a:lstStyle/>
          <a:p>
            <a:r>
              <a:rPr lang="en-US" dirty="0"/>
              <a:t>How to send and receive payments</a:t>
            </a:r>
          </a:p>
          <a:p>
            <a:r>
              <a:rPr lang="en-GB" dirty="0"/>
              <a:t>Steps: </a:t>
            </a:r>
          </a:p>
          <a:p>
            <a:pPr lvl="1"/>
            <a:r>
              <a:rPr lang="en-GB" dirty="0"/>
              <a:t>The transaction starts with a sender signing the transaction with their private key. </a:t>
            </a:r>
          </a:p>
          <a:p>
            <a:pPr lvl="1"/>
            <a:r>
              <a:rPr lang="en-GB" dirty="0"/>
              <a:t>The transaction is serialized so that it can be transmitted over the network. </a:t>
            </a:r>
          </a:p>
          <a:p>
            <a:pPr lvl="1"/>
            <a:r>
              <a:rPr lang="en-GB" dirty="0"/>
              <a:t>The transaction is broadcast to the network. </a:t>
            </a:r>
          </a:p>
          <a:p>
            <a:pPr lvl="1"/>
            <a:r>
              <a:rPr lang="en-GB" dirty="0"/>
              <a:t>Miners listening for transactions pick up the transaction. </a:t>
            </a:r>
          </a:p>
          <a:p>
            <a:pPr lvl="1"/>
            <a:r>
              <a:rPr lang="en-GB" dirty="0"/>
              <a:t>The transaction is verified for its legitimacy by the miners. </a:t>
            </a:r>
          </a:p>
          <a:p>
            <a:pPr lvl="1"/>
            <a:r>
              <a:rPr lang="en-GB" dirty="0"/>
              <a:t>The transaction is added to the candidate/proposed block for mining. </a:t>
            </a:r>
          </a:p>
          <a:p>
            <a:pPr lvl="1"/>
            <a:r>
              <a:rPr lang="en-GB" dirty="0"/>
              <a:t>Once mined, the result is broadcast to all nodes on the Bitcoin network. </a:t>
            </a:r>
          </a:p>
          <a:p>
            <a:pPr lvl="1"/>
            <a:r>
              <a:rPr lang="en-GB" dirty="0"/>
              <a:t>Usually, at this point, users wait for up to six confirmations to be received before a transaction is considered final; however, a transaction can be considered final at the previous step. Confirmations serve as an additional mechanism to ensure that there is probabilistically a very low chance for a transaction to be reverted, but otherwise, once a mined block is finalized and announced, the transactions within that block are final at that point. </a:t>
            </a:r>
          </a:p>
          <a:p>
            <a:endParaRPr lang="en-US" dirty="0"/>
          </a:p>
        </p:txBody>
      </p:sp>
      <p:sp>
        <p:nvSpPr>
          <p:cNvPr id="4" name="Slide Number Placeholder 3">
            <a:extLst>
              <a:ext uri="{FF2B5EF4-FFF2-40B4-BE49-F238E27FC236}">
                <a16:creationId xmlns:a16="http://schemas.microsoft.com/office/drawing/2014/main" xmlns="" id="{22C181C5-7E17-E548-AF19-9991CD3AF3D0}"/>
              </a:ext>
            </a:extLst>
          </p:cNvPr>
          <p:cNvSpPr>
            <a:spLocks noGrp="1"/>
          </p:cNvSpPr>
          <p:nvPr>
            <p:ph type="sldNum" sz="quarter" idx="4"/>
          </p:nvPr>
        </p:nvSpPr>
        <p:spPr/>
        <p:txBody>
          <a:bodyPr/>
          <a:lstStyle/>
          <a:p>
            <a:fld id="{2D5587A6-0F28-234D-9116-41BE2E1A2AC2}" type="slidenum">
              <a:rPr lang="en-US" smtClean="0"/>
              <a:pPr/>
              <a:t>3</a:t>
            </a:fld>
            <a:endParaRPr lang="en-US" dirty="0"/>
          </a:p>
        </p:txBody>
      </p:sp>
    </p:spTree>
    <p:extLst>
      <p:ext uri="{BB962C8B-B14F-4D97-AF65-F5344CB8AC3E}">
        <p14:creationId xmlns:p14="http://schemas.microsoft.com/office/powerpoint/2010/main" val="40160887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262B83-4CC4-0743-BD94-EA9BD5599D62}"/>
              </a:ext>
            </a:extLst>
          </p:cNvPr>
          <p:cNvSpPr>
            <a:spLocks noGrp="1"/>
          </p:cNvSpPr>
          <p:nvPr>
            <p:ph type="title"/>
          </p:nvPr>
        </p:nvSpPr>
        <p:spPr/>
        <p:txBody>
          <a:bodyPr>
            <a:normAutofit/>
          </a:bodyPr>
          <a:lstStyle/>
          <a:p>
            <a:r>
              <a:rPr lang="en-GB" dirty="0"/>
              <a:t>Cryptographic keys</a:t>
            </a:r>
            <a:r>
              <a:rPr lang="en-GB" b="1" dirty="0"/>
              <a:t> </a:t>
            </a:r>
            <a:endParaRPr lang="en-US" dirty="0"/>
          </a:p>
        </p:txBody>
      </p:sp>
      <p:sp>
        <p:nvSpPr>
          <p:cNvPr id="3" name="Content Placeholder 2">
            <a:extLst>
              <a:ext uri="{FF2B5EF4-FFF2-40B4-BE49-F238E27FC236}">
                <a16:creationId xmlns:a16="http://schemas.microsoft.com/office/drawing/2014/main" xmlns="" id="{5F4C97B7-0F35-974C-B910-7C80E9CD9C67}"/>
              </a:ext>
            </a:extLst>
          </p:cNvPr>
          <p:cNvSpPr>
            <a:spLocks noGrp="1"/>
          </p:cNvSpPr>
          <p:nvPr>
            <p:ph idx="1"/>
          </p:nvPr>
        </p:nvSpPr>
        <p:spPr>
          <a:xfrm>
            <a:off x="648000" y="1404000"/>
            <a:ext cx="6744144" cy="4752000"/>
          </a:xfrm>
        </p:spPr>
        <p:txBody>
          <a:bodyPr>
            <a:noAutofit/>
          </a:bodyPr>
          <a:lstStyle/>
          <a:p>
            <a:r>
              <a:rPr lang="en-US" sz="1800" dirty="0"/>
              <a:t>Private keys in Bitcoin </a:t>
            </a:r>
            <a:endParaRPr lang="en-US" sz="1800" dirty="0" smtClean="0"/>
          </a:p>
          <a:p>
            <a:pPr lvl="1"/>
            <a:r>
              <a:rPr lang="en-GB" sz="1600" dirty="0"/>
              <a:t>Private keys are used to digitally sign the transactions, proving ownership of the bitcoins. </a:t>
            </a:r>
            <a:endParaRPr lang="en-US" sz="1600" dirty="0"/>
          </a:p>
          <a:p>
            <a:r>
              <a:rPr lang="en-US" sz="1800" dirty="0"/>
              <a:t>Public keys in Bitcoin </a:t>
            </a:r>
            <a:endParaRPr lang="en-US" sz="1800" dirty="0" smtClean="0"/>
          </a:p>
          <a:p>
            <a:pPr lvl="1"/>
            <a:r>
              <a:rPr lang="en-GB" sz="1600" dirty="0"/>
              <a:t>P</a:t>
            </a:r>
            <a:r>
              <a:rPr lang="en-GB" sz="1600" dirty="0" smtClean="0"/>
              <a:t>ublic </a:t>
            </a:r>
            <a:r>
              <a:rPr lang="en-GB" sz="1600" dirty="0"/>
              <a:t>keys are used by </a:t>
            </a:r>
            <a:r>
              <a:rPr lang="en-GB" sz="1600" dirty="0" smtClean="0"/>
              <a:t>nodes </a:t>
            </a:r>
            <a:r>
              <a:rPr lang="en-GB" sz="1600" dirty="0"/>
              <a:t>to verify that the transaction has indeed been signed with the corresponding private key. </a:t>
            </a:r>
            <a:endParaRPr lang="en-US" sz="1600" dirty="0"/>
          </a:p>
          <a:p>
            <a:r>
              <a:rPr lang="en-US" sz="1800" dirty="0"/>
              <a:t>Addresses in Bitcoin </a:t>
            </a:r>
            <a:endParaRPr lang="en-US" sz="1800" dirty="0" smtClean="0"/>
          </a:p>
          <a:p>
            <a:pPr lvl="1"/>
            <a:r>
              <a:rPr lang="en-GB" sz="1600" dirty="0"/>
              <a:t>A Bitcoin address is created by taking the corresponding public key of a private key and hashing it twice, first with the SHA256 algorithm and then with RIPEMD160. </a:t>
            </a:r>
            <a:endParaRPr lang="en-US" sz="1600" dirty="0"/>
          </a:p>
          <a:p>
            <a:r>
              <a:rPr lang="en-US" sz="1800" dirty="0" smtClean="0"/>
              <a:t>Bitcoin addresses are encoded using Base58Check encoding</a:t>
            </a:r>
          </a:p>
        </p:txBody>
      </p:sp>
      <p:sp>
        <p:nvSpPr>
          <p:cNvPr id="4" name="Slide Number Placeholder 3">
            <a:extLst>
              <a:ext uri="{FF2B5EF4-FFF2-40B4-BE49-F238E27FC236}">
                <a16:creationId xmlns:a16="http://schemas.microsoft.com/office/drawing/2014/main" xmlns="" id="{8C2980C1-56BA-E14A-8740-FD716D996FD4}"/>
              </a:ext>
            </a:extLst>
          </p:cNvPr>
          <p:cNvSpPr>
            <a:spLocks noGrp="1"/>
          </p:cNvSpPr>
          <p:nvPr>
            <p:ph type="sldNum" sz="quarter" idx="4"/>
          </p:nvPr>
        </p:nvSpPr>
        <p:spPr/>
        <p:txBody>
          <a:bodyPr/>
          <a:lstStyle/>
          <a:p>
            <a:fld id="{2D5587A6-0F28-234D-9116-41BE2E1A2AC2}" type="slidenum">
              <a:rPr lang="en-US" smtClean="0"/>
              <a:pPr/>
              <a:t>4</a:t>
            </a:fld>
            <a:endParaRPr lang="en-US" dirty="0"/>
          </a:p>
        </p:txBody>
      </p:sp>
      <p:pic>
        <p:nvPicPr>
          <p:cNvPr id="5" name="Picture 4">
            <a:extLst>
              <a:ext uri="{FF2B5EF4-FFF2-40B4-BE49-F238E27FC236}">
                <a16:creationId xmlns:a16="http://schemas.microsoft.com/office/drawing/2014/main" xmlns="" id="{45DF57C3-5A53-0B49-BC01-DFD3BF18924E}"/>
              </a:ext>
            </a:extLst>
          </p:cNvPr>
          <p:cNvPicPr>
            <a:picLocks noChangeAspect="1"/>
          </p:cNvPicPr>
          <p:nvPr/>
        </p:nvPicPr>
        <p:blipFill>
          <a:blip r:embed="rId2"/>
          <a:stretch>
            <a:fillRect/>
          </a:stretch>
        </p:blipFill>
        <p:spPr>
          <a:xfrm>
            <a:off x="8044184" y="3221616"/>
            <a:ext cx="3149600" cy="1701800"/>
          </a:xfrm>
          <a:prstGeom prst="rect">
            <a:avLst/>
          </a:prstGeom>
        </p:spPr>
      </p:pic>
      <p:pic>
        <p:nvPicPr>
          <p:cNvPr id="6" name="Picture 5">
            <a:extLst>
              <a:ext uri="{FF2B5EF4-FFF2-40B4-BE49-F238E27FC236}">
                <a16:creationId xmlns:a16="http://schemas.microsoft.com/office/drawing/2014/main" xmlns="" id="{4FD719D7-FDCF-6B4F-9C56-3510D615CBC7}"/>
              </a:ext>
            </a:extLst>
          </p:cNvPr>
          <p:cNvPicPr>
            <a:picLocks noChangeAspect="1"/>
          </p:cNvPicPr>
          <p:nvPr/>
        </p:nvPicPr>
        <p:blipFill>
          <a:blip r:embed="rId3"/>
          <a:stretch>
            <a:fillRect/>
          </a:stretch>
        </p:blipFill>
        <p:spPr>
          <a:xfrm>
            <a:off x="8997528" y="1370848"/>
            <a:ext cx="901700" cy="889000"/>
          </a:xfrm>
          <a:prstGeom prst="rect">
            <a:avLst/>
          </a:prstGeom>
        </p:spPr>
      </p:pic>
      <p:sp>
        <p:nvSpPr>
          <p:cNvPr id="7" name="Rectangle 6">
            <a:extLst>
              <a:ext uri="{FF2B5EF4-FFF2-40B4-BE49-F238E27FC236}">
                <a16:creationId xmlns:a16="http://schemas.microsoft.com/office/drawing/2014/main" xmlns="" id="{BEE999FC-A30B-5F47-BCF3-3697624B605C}"/>
              </a:ext>
            </a:extLst>
          </p:cNvPr>
          <p:cNvSpPr/>
          <p:nvPr/>
        </p:nvSpPr>
        <p:spPr>
          <a:xfrm>
            <a:off x="7158880" y="2341429"/>
            <a:ext cx="4920208" cy="646331"/>
          </a:xfrm>
          <a:prstGeom prst="rect">
            <a:avLst/>
          </a:prstGeom>
        </p:spPr>
        <p:txBody>
          <a:bodyPr wrap="square">
            <a:spAutoFit/>
          </a:bodyPr>
          <a:lstStyle/>
          <a:p>
            <a:pPr algn="ctr"/>
            <a:r>
              <a:rPr lang="en-GB" dirty="0">
                <a:latin typeface="Times" pitchFamily="2" charset="0"/>
              </a:rPr>
              <a:t>QR code of the Bitcoin address 1ANAguGG8bikEv2fYsTBnRUmx7QUcK58wt </a:t>
            </a:r>
            <a:endParaRPr lang="en-GB" dirty="0">
              <a:effectLst/>
              <a:latin typeface="Times" pitchFamily="2" charset="0"/>
            </a:endParaRPr>
          </a:p>
        </p:txBody>
      </p:sp>
      <p:sp>
        <p:nvSpPr>
          <p:cNvPr id="8" name="Rectangle 7">
            <a:extLst>
              <a:ext uri="{FF2B5EF4-FFF2-40B4-BE49-F238E27FC236}">
                <a16:creationId xmlns:a16="http://schemas.microsoft.com/office/drawing/2014/main" xmlns="" id="{554DEC3D-61D1-0F4D-893C-B7EB36508CFF}"/>
              </a:ext>
            </a:extLst>
          </p:cNvPr>
          <p:cNvSpPr/>
          <p:nvPr/>
        </p:nvSpPr>
        <p:spPr>
          <a:xfrm>
            <a:off x="6693272" y="5103416"/>
            <a:ext cx="6096000" cy="923330"/>
          </a:xfrm>
          <a:prstGeom prst="rect">
            <a:avLst/>
          </a:prstGeom>
        </p:spPr>
        <p:txBody>
          <a:bodyPr>
            <a:spAutoFit/>
          </a:bodyPr>
          <a:lstStyle/>
          <a:p>
            <a:pPr algn="ctr"/>
            <a:r>
              <a:rPr lang="en-GB" dirty="0">
                <a:latin typeface="Times" pitchFamily="2" charset="0"/>
              </a:rPr>
              <a:t>From </a:t>
            </a:r>
            <a:r>
              <a:rPr lang="en-GB" i="1" dirty="0" err="1">
                <a:latin typeface="Times" pitchFamily="2" charset="0"/>
              </a:rPr>
              <a:t>bitaddress.org</a:t>
            </a:r>
            <a:r>
              <a:rPr lang="en-GB" dirty="0">
                <a:latin typeface="Times" pitchFamily="2" charset="0"/>
              </a:rPr>
              <a:t>, </a:t>
            </a:r>
          </a:p>
          <a:p>
            <a:pPr algn="ctr"/>
            <a:r>
              <a:rPr lang="en-GB" dirty="0">
                <a:latin typeface="Times" pitchFamily="2" charset="0"/>
              </a:rPr>
              <a:t>a private key and Bitcoin address </a:t>
            </a:r>
          </a:p>
          <a:p>
            <a:pPr algn="ctr"/>
            <a:r>
              <a:rPr lang="en-GB" dirty="0">
                <a:latin typeface="Times" pitchFamily="2" charset="0"/>
              </a:rPr>
              <a:t>in a paper wallet </a:t>
            </a:r>
            <a:endParaRPr lang="en-GB" dirty="0">
              <a:effectLst/>
              <a:latin typeface="Times" pitchFamily="2" charset="0"/>
            </a:endParaRPr>
          </a:p>
        </p:txBody>
      </p:sp>
    </p:spTree>
    <p:extLst>
      <p:ext uri="{BB962C8B-B14F-4D97-AF65-F5344CB8AC3E}">
        <p14:creationId xmlns:p14="http://schemas.microsoft.com/office/powerpoint/2010/main" val="10615487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DFDB0E-BF10-434A-A34B-DF383C7D96FD}"/>
              </a:ext>
            </a:extLst>
          </p:cNvPr>
          <p:cNvSpPr>
            <a:spLocks noGrp="1"/>
          </p:cNvSpPr>
          <p:nvPr>
            <p:ph type="title"/>
          </p:nvPr>
        </p:nvSpPr>
        <p:spPr/>
        <p:txBody>
          <a:bodyPr/>
          <a:lstStyle/>
          <a:p>
            <a:r>
              <a:rPr lang="en-US" dirty="0"/>
              <a:t>Address generation in Bitcoin</a:t>
            </a:r>
          </a:p>
        </p:txBody>
      </p:sp>
      <p:pic>
        <p:nvPicPr>
          <p:cNvPr id="5" name="Content Placeholder 4">
            <a:extLst>
              <a:ext uri="{FF2B5EF4-FFF2-40B4-BE49-F238E27FC236}">
                <a16:creationId xmlns:a16="http://schemas.microsoft.com/office/drawing/2014/main" xmlns="" id="{07DACC58-4230-5C48-81FD-0EFE78D92D87}"/>
              </a:ext>
            </a:extLst>
          </p:cNvPr>
          <p:cNvPicPr>
            <a:picLocks noGrp="1" noChangeAspect="1"/>
          </p:cNvPicPr>
          <p:nvPr>
            <p:ph idx="1"/>
          </p:nvPr>
        </p:nvPicPr>
        <p:blipFill>
          <a:blip r:embed="rId2"/>
          <a:stretch>
            <a:fillRect/>
          </a:stretch>
        </p:blipFill>
        <p:spPr>
          <a:xfrm>
            <a:off x="767408" y="2069706"/>
            <a:ext cx="7835900" cy="4381500"/>
          </a:xfrm>
          <a:prstGeom prst="rect">
            <a:avLst/>
          </a:prstGeom>
        </p:spPr>
      </p:pic>
      <p:sp>
        <p:nvSpPr>
          <p:cNvPr id="4" name="Slide Number Placeholder 3">
            <a:extLst>
              <a:ext uri="{FF2B5EF4-FFF2-40B4-BE49-F238E27FC236}">
                <a16:creationId xmlns:a16="http://schemas.microsoft.com/office/drawing/2014/main" xmlns="" id="{1C97AF57-3832-5641-9EC0-EBB66E1BDA24}"/>
              </a:ext>
            </a:extLst>
          </p:cNvPr>
          <p:cNvSpPr>
            <a:spLocks noGrp="1"/>
          </p:cNvSpPr>
          <p:nvPr>
            <p:ph type="sldNum" sz="quarter" idx="4"/>
          </p:nvPr>
        </p:nvSpPr>
        <p:spPr/>
        <p:txBody>
          <a:bodyPr/>
          <a:lstStyle/>
          <a:p>
            <a:fld id="{2D5587A6-0F28-234D-9116-41BE2E1A2AC2}" type="slidenum">
              <a:rPr lang="en-US" smtClean="0"/>
              <a:pPr/>
              <a:t>5</a:t>
            </a:fld>
            <a:endParaRPr lang="en-US" dirty="0"/>
          </a:p>
        </p:txBody>
      </p:sp>
      <p:sp>
        <p:nvSpPr>
          <p:cNvPr id="3" name="Rectangle 2">
            <a:extLst>
              <a:ext uri="{FF2B5EF4-FFF2-40B4-BE49-F238E27FC236}">
                <a16:creationId xmlns:a16="http://schemas.microsoft.com/office/drawing/2014/main" xmlns="" id="{412FDED1-8C93-AB40-AEFC-9D984461E1FE}"/>
              </a:ext>
            </a:extLst>
          </p:cNvPr>
          <p:cNvSpPr/>
          <p:nvPr/>
        </p:nvSpPr>
        <p:spPr>
          <a:xfrm>
            <a:off x="650705" y="1462187"/>
            <a:ext cx="7486986" cy="369332"/>
          </a:xfrm>
          <a:prstGeom prst="rect">
            <a:avLst/>
          </a:prstGeom>
        </p:spPr>
        <p:txBody>
          <a:bodyPr wrap="none">
            <a:spAutoFit/>
          </a:bodyPr>
          <a:lstStyle/>
          <a:p>
            <a:r>
              <a:rPr lang="en-US" dirty="0"/>
              <a:t>To generate an address in </a:t>
            </a:r>
            <a:r>
              <a:rPr lang="en-US" dirty="0" smtClean="0"/>
              <a:t>Bitcoin, </a:t>
            </a:r>
            <a:r>
              <a:rPr lang="en-US" dirty="0"/>
              <a:t>an 11 step process is used, as depicted </a:t>
            </a:r>
            <a:r>
              <a:rPr lang="en-US" dirty="0" smtClean="0"/>
              <a:t>here:</a:t>
            </a:r>
            <a:endParaRPr lang="en-US" dirty="0"/>
          </a:p>
        </p:txBody>
      </p:sp>
    </p:spTree>
    <p:extLst>
      <p:ext uri="{BB962C8B-B14F-4D97-AF65-F5344CB8AC3E}">
        <p14:creationId xmlns:p14="http://schemas.microsoft.com/office/powerpoint/2010/main" val="10988964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E8EFED-35B2-7543-8FEC-0C2800FE4399}"/>
              </a:ext>
            </a:extLst>
          </p:cNvPr>
          <p:cNvSpPr>
            <a:spLocks noGrp="1"/>
          </p:cNvSpPr>
          <p:nvPr>
            <p:ph type="title"/>
          </p:nvPr>
        </p:nvSpPr>
        <p:spPr/>
        <p:txBody>
          <a:bodyPr>
            <a:normAutofit/>
          </a:bodyPr>
          <a:lstStyle/>
          <a:p>
            <a:r>
              <a:rPr lang="en-GB" dirty="0"/>
              <a:t>Transactions</a:t>
            </a:r>
            <a:r>
              <a:rPr lang="en-GB" b="1" dirty="0"/>
              <a:t> </a:t>
            </a:r>
            <a:endParaRPr lang="en-US" dirty="0"/>
          </a:p>
        </p:txBody>
      </p:sp>
      <p:sp>
        <p:nvSpPr>
          <p:cNvPr id="3" name="Content Placeholder 2">
            <a:extLst>
              <a:ext uri="{FF2B5EF4-FFF2-40B4-BE49-F238E27FC236}">
                <a16:creationId xmlns:a16="http://schemas.microsoft.com/office/drawing/2014/main" xmlns="" id="{3A58AF79-B112-664E-9C1D-2C1A433A11E7}"/>
              </a:ext>
            </a:extLst>
          </p:cNvPr>
          <p:cNvSpPr>
            <a:spLocks noGrp="1"/>
          </p:cNvSpPr>
          <p:nvPr>
            <p:ph idx="1"/>
          </p:nvPr>
        </p:nvSpPr>
        <p:spPr/>
        <p:txBody>
          <a:bodyPr>
            <a:normAutofit/>
          </a:bodyPr>
          <a:lstStyle/>
          <a:p>
            <a:r>
              <a:rPr lang="en-GB" dirty="0"/>
              <a:t>A user/sender sends a transaction using wallet software or some other interface. </a:t>
            </a:r>
          </a:p>
          <a:p>
            <a:r>
              <a:rPr lang="en-GB" dirty="0"/>
              <a:t>T</a:t>
            </a:r>
            <a:r>
              <a:rPr lang="en-GB" dirty="0" smtClean="0"/>
              <a:t>he </a:t>
            </a:r>
            <a:r>
              <a:rPr lang="en-GB" dirty="0"/>
              <a:t>transaction </a:t>
            </a:r>
            <a:r>
              <a:rPr lang="en-GB" dirty="0" smtClean="0"/>
              <a:t>is signed using </a:t>
            </a:r>
            <a:r>
              <a:rPr lang="en-GB" dirty="0"/>
              <a:t>the sender's private key. </a:t>
            </a:r>
          </a:p>
          <a:p>
            <a:r>
              <a:rPr lang="en-GB" dirty="0"/>
              <a:t>The transaction is broadcasted to the Bitcoin network using a flooding algorithm. </a:t>
            </a:r>
          </a:p>
          <a:p>
            <a:r>
              <a:rPr lang="en-GB" dirty="0"/>
              <a:t>Mining nodes (miners) who are listening for the transactions verify and include this transaction in the next block to be mined.</a:t>
            </a:r>
          </a:p>
          <a:p>
            <a:r>
              <a:rPr lang="en-GB" dirty="0"/>
              <a:t>Next, the mining </a:t>
            </a:r>
            <a:r>
              <a:rPr lang="en-GB" dirty="0" smtClean="0"/>
              <a:t>starts.</a:t>
            </a:r>
            <a:r>
              <a:rPr lang="en-GB" dirty="0"/>
              <a:t> </a:t>
            </a:r>
          </a:p>
          <a:p>
            <a:r>
              <a:rPr lang="en-GB" dirty="0"/>
              <a:t>Finally, the confirmations start to appear in the receiver's wallet. </a:t>
            </a:r>
          </a:p>
          <a:p>
            <a:endParaRPr lang="en-US" dirty="0"/>
          </a:p>
        </p:txBody>
      </p:sp>
      <p:sp>
        <p:nvSpPr>
          <p:cNvPr id="4" name="Slide Number Placeholder 3">
            <a:extLst>
              <a:ext uri="{FF2B5EF4-FFF2-40B4-BE49-F238E27FC236}">
                <a16:creationId xmlns:a16="http://schemas.microsoft.com/office/drawing/2014/main" xmlns="" id="{82A0E4B7-A9F3-CD43-94C4-75FB7E410ED1}"/>
              </a:ext>
            </a:extLst>
          </p:cNvPr>
          <p:cNvSpPr>
            <a:spLocks noGrp="1"/>
          </p:cNvSpPr>
          <p:nvPr>
            <p:ph type="sldNum" sz="quarter" idx="4"/>
          </p:nvPr>
        </p:nvSpPr>
        <p:spPr/>
        <p:txBody>
          <a:bodyPr/>
          <a:lstStyle/>
          <a:p>
            <a:fld id="{2D5587A6-0F28-234D-9116-41BE2E1A2AC2}" type="slidenum">
              <a:rPr lang="en-US" smtClean="0"/>
              <a:pPr/>
              <a:t>6</a:t>
            </a:fld>
            <a:endParaRPr lang="en-US" dirty="0"/>
          </a:p>
        </p:txBody>
      </p:sp>
    </p:spTree>
    <p:extLst>
      <p:ext uri="{BB962C8B-B14F-4D97-AF65-F5344CB8AC3E}">
        <p14:creationId xmlns:p14="http://schemas.microsoft.com/office/powerpoint/2010/main" val="25495693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F5B4FA-C404-974D-85DB-4688742031D7}"/>
              </a:ext>
            </a:extLst>
          </p:cNvPr>
          <p:cNvSpPr>
            <a:spLocks noGrp="1"/>
          </p:cNvSpPr>
          <p:nvPr>
            <p:ph type="title"/>
          </p:nvPr>
        </p:nvSpPr>
        <p:spPr/>
        <p:txBody>
          <a:bodyPr>
            <a:normAutofit/>
          </a:bodyPr>
          <a:lstStyle/>
          <a:p>
            <a:r>
              <a:rPr lang="en-GB" dirty="0"/>
              <a:t>The transaction data structure </a:t>
            </a:r>
            <a:endParaRPr lang="en-US" dirty="0"/>
          </a:p>
        </p:txBody>
      </p:sp>
      <p:pic>
        <p:nvPicPr>
          <p:cNvPr id="5" name="Content Placeholder 4">
            <a:extLst>
              <a:ext uri="{FF2B5EF4-FFF2-40B4-BE49-F238E27FC236}">
                <a16:creationId xmlns:a16="http://schemas.microsoft.com/office/drawing/2014/main" xmlns="" id="{B2BD481D-BAEE-E84E-8550-79C1F566BBCB}"/>
              </a:ext>
            </a:extLst>
          </p:cNvPr>
          <p:cNvPicPr>
            <a:picLocks noGrp="1" noChangeAspect="1"/>
          </p:cNvPicPr>
          <p:nvPr>
            <p:ph idx="1"/>
          </p:nvPr>
        </p:nvPicPr>
        <p:blipFill>
          <a:blip r:embed="rId2"/>
          <a:stretch>
            <a:fillRect/>
          </a:stretch>
        </p:blipFill>
        <p:spPr>
          <a:xfrm>
            <a:off x="648000" y="1124744"/>
            <a:ext cx="7176192" cy="5525580"/>
          </a:xfrm>
          <a:prstGeom prst="rect">
            <a:avLst/>
          </a:prstGeom>
        </p:spPr>
      </p:pic>
      <p:sp>
        <p:nvSpPr>
          <p:cNvPr id="4" name="Slide Number Placeholder 3">
            <a:extLst>
              <a:ext uri="{FF2B5EF4-FFF2-40B4-BE49-F238E27FC236}">
                <a16:creationId xmlns:a16="http://schemas.microsoft.com/office/drawing/2014/main" xmlns="" id="{2643F43F-3E0C-BA4F-8491-73B0B5154B96}"/>
              </a:ext>
            </a:extLst>
          </p:cNvPr>
          <p:cNvSpPr>
            <a:spLocks noGrp="1"/>
          </p:cNvSpPr>
          <p:nvPr>
            <p:ph type="sldNum" sz="quarter" idx="4"/>
          </p:nvPr>
        </p:nvSpPr>
        <p:spPr/>
        <p:txBody>
          <a:bodyPr/>
          <a:lstStyle/>
          <a:p>
            <a:fld id="{2D5587A6-0F28-234D-9116-41BE2E1A2AC2}" type="slidenum">
              <a:rPr lang="en-US" smtClean="0"/>
              <a:pPr/>
              <a:t>7</a:t>
            </a:fld>
            <a:endParaRPr lang="en-US" dirty="0"/>
          </a:p>
        </p:txBody>
      </p:sp>
    </p:spTree>
    <p:extLst>
      <p:ext uri="{BB962C8B-B14F-4D97-AF65-F5344CB8AC3E}">
        <p14:creationId xmlns:p14="http://schemas.microsoft.com/office/powerpoint/2010/main" val="18267882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1143B1-EB6E-CB44-985F-01950FC90746}"/>
              </a:ext>
            </a:extLst>
          </p:cNvPr>
          <p:cNvSpPr>
            <a:spLocks noGrp="1"/>
          </p:cNvSpPr>
          <p:nvPr>
            <p:ph type="title"/>
          </p:nvPr>
        </p:nvSpPr>
        <p:spPr/>
        <p:txBody>
          <a:bodyPr>
            <a:normAutofit/>
          </a:bodyPr>
          <a:lstStyle/>
          <a:p>
            <a:r>
              <a:rPr lang="en-GB" dirty="0"/>
              <a:t>The transaction data structure</a:t>
            </a:r>
            <a:r>
              <a:rPr lang="en-GB" b="1" dirty="0"/>
              <a:t> </a:t>
            </a:r>
            <a:r>
              <a:rPr lang="en-GB" dirty="0"/>
              <a:t>–</a:t>
            </a:r>
            <a:r>
              <a:rPr lang="en-GB" b="1" dirty="0" smtClean="0"/>
              <a:t> </a:t>
            </a:r>
            <a:r>
              <a:rPr lang="en-GB" dirty="0"/>
              <a:t>inputs </a:t>
            </a:r>
            <a:r>
              <a:rPr lang="en-GB" dirty="0" smtClean="0"/>
              <a:t>and </a:t>
            </a:r>
            <a:r>
              <a:rPr lang="en-GB" dirty="0"/>
              <a:t>outputs</a:t>
            </a:r>
            <a:endParaRPr lang="en-US" dirty="0"/>
          </a:p>
        </p:txBody>
      </p:sp>
      <p:pic>
        <p:nvPicPr>
          <p:cNvPr id="5" name="Content Placeholder 4">
            <a:extLst>
              <a:ext uri="{FF2B5EF4-FFF2-40B4-BE49-F238E27FC236}">
                <a16:creationId xmlns:a16="http://schemas.microsoft.com/office/drawing/2014/main" xmlns="" id="{6A08EADC-C889-F047-BE35-5B96C16B2143}"/>
              </a:ext>
            </a:extLst>
          </p:cNvPr>
          <p:cNvPicPr>
            <a:picLocks noGrp="1" noChangeAspect="1"/>
          </p:cNvPicPr>
          <p:nvPr>
            <p:ph idx="1"/>
          </p:nvPr>
        </p:nvPicPr>
        <p:blipFill>
          <a:blip r:embed="rId2"/>
          <a:stretch>
            <a:fillRect/>
          </a:stretch>
        </p:blipFill>
        <p:spPr>
          <a:xfrm>
            <a:off x="2505319" y="1759502"/>
            <a:ext cx="7178427" cy="2358131"/>
          </a:xfrm>
          <a:prstGeom prst="rect">
            <a:avLst/>
          </a:prstGeom>
        </p:spPr>
      </p:pic>
      <p:sp>
        <p:nvSpPr>
          <p:cNvPr id="4" name="Slide Number Placeholder 3">
            <a:extLst>
              <a:ext uri="{FF2B5EF4-FFF2-40B4-BE49-F238E27FC236}">
                <a16:creationId xmlns:a16="http://schemas.microsoft.com/office/drawing/2014/main" xmlns="" id="{635D52CC-FBD4-D24C-A465-116E1CB7A95D}"/>
              </a:ext>
            </a:extLst>
          </p:cNvPr>
          <p:cNvSpPr>
            <a:spLocks noGrp="1"/>
          </p:cNvSpPr>
          <p:nvPr>
            <p:ph type="sldNum" sz="quarter" idx="4"/>
          </p:nvPr>
        </p:nvSpPr>
        <p:spPr/>
        <p:txBody>
          <a:bodyPr/>
          <a:lstStyle/>
          <a:p>
            <a:fld id="{2D5587A6-0F28-234D-9116-41BE2E1A2AC2}" type="slidenum">
              <a:rPr lang="en-US" smtClean="0"/>
              <a:pPr/>
              <a:t>8</a:t>
            </a:fld>
            <a:endParaRPr lang="en-US" dirty="0"/>
          </a:p>
        </p:txBody>
      </p:sp>
      <p:pic>
        <p:nvPicPr>
          <p:cNvPr id="6" name="Picture 5">
            <a:extLst>
              <a:ext uri="{FF2B5EF4-FFF2-40B4-BE49-F238E27FC236}">
                <a16:creationId xmlns:a16="http://schemas.microsoft.com/office/drawing/2014/main" xmlns="" id="{6EA7439E-A436-D841-8AB5-0C59F5734649}"/>
              </a:ext>
            </a:extLst>
          </p:cNvPr>
          <p:cNvPicPr>
            <a:picLocks noChangeAspect="1"/>
          </p:cNvPicPr>
          <p:nvPr/>
        </p:nvPicPr>
        <p:blipFill>
          <a:blip r:embed="rId3"/>
          <a:stretch>
            <a:fillRect/>
          </a:stretch>
        </p:blipFill>
        <p:spPr>
          <a:xfrm>
            <a:off x="2505318" y="4923047"/>
            <a:ext cx="7184531" cy="1368152"/>
          </a:xfrm>
          <a:prstGeom prst="rect">
            <a:avLst/>
          </a:prstGeom>
        </p:spPr>
      </p:pic>
      <p:sp>
        <p:nvSpPr>
          <p:cNvPr id="7" name="Rectangle 6">
            <a:extLst>
              <a:ext uri="{FF2B5EF4-FFF2-40B4-BE49-F238E27FC236}">
                <a16:creationId xmlns:a16="http://schemas.microsoft.com/office/drawing/2014/main" xmlns="" id="{35292CFD-61B4-BE41-86E0-1297A9214EBB}"/>
              </a:ext>
            </a:extLst>
          </p:cNvPr>
          <p:cNvSpPr/>
          <p:nvPr/>
        </p:nvSpPr>
        <p:spPr>
          <a:xfrm>
            <a:off x="4511824" y="1273670"/>
            <a:ext cx="3165418" cy="369332"/>
          </a:xfrm>
          <a:prstGeom prst="rect">
            <a:avLst/>
          </a:prstGeom>
        </p:spPr>
        <p:txBody>
          <a:bodyPr wrap="none">
            <a:spAutoFit/>
          </a:bodyPr>
          <a:lstStyle/>
          <a:p>
            <a:r>
              <a:rPr lang="en-US" dirty="0"/>
              <a:t>T</a:t>
            </a:r>
            <a:r>
              <a:rPr lang="en-US" dirty="0" smtClean="0"/>
              <a:t>ransaction </a:t>
            </a:r>
            <a:r>
              <a:rPr lang="en-US" dirty="0"/>
              <a:t>input data structure</a:t>
            </a:r>
          </a:p>
        </p:txBody>
      </p:sp>
      <p:sp>
        <p:nvSpPr>
          <p:cNvPr id="8" name="Rectangle 7">
            <a:extLst>
              <a:ext uri="{FF2B5EF4-FFF2-40B4-BE49-F238E27FC236}">
                <a16:creationId xmlns:a16="http://schemas.microsoft.com/office/drawing/2014/main" xmlns="" id="{1FDF25F5-6DB0-7546-BA75-6DFAB0EC9976}"/>
              </a:ext>
            </a:extLst>
          </p:cNvPr>
          <p:cNvSpPr/>
          <p:nvPr/>
        </p:nvSpPr>
        <p:spPr>
          <a:xfrm>
            <a:off x="4438886" y="4343134"/>
            <a:ext cx="3311291" cy="369332"/>
          </a:xfrm>
          <a:prstGeom prst="rect">
            <a:avLst/>
          </a:prstGeom>
        </p:spPr>
        <p:txBody>
          <a:bodyPr wrap="none">
            <a:spAutoFit/>
          </a:bodyPr>
          <a:lstStyle/>
          <a:p>
            <a:r>
              <a:rPr lang="en-GB" dirty="0"/>
              <a:t>T</a:t>
            </a:r>
            <a:r>
              <a:rPr lang="en-GB" dirty="0" smtClean="0"/>
              <a:t>ransaction </a:t>
            </a:r>
            <a:r>
              <a:rPr lang="en-GB" dirty="0"/>
              <a:t>output data structure</a:t>
            </a:r>
            <a:endParaRPr lang="en-GB" dirty="0">
              <a:effectLst/>
            </a:endParaRPr>
          </a:p>
        </p:txBody>
      </p:sp>
    </p:spTree>
    <p:extLst>
      <p:ext uri="{BB962C8B-B14F-4D97-AF65-F5344CB8AC3E}">
        <p14:creationId xmlns:p14="http://schemas.microsoft.com/office/powerpoint/2010/main" val="31603544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EFC4F0-2573-D842-BC55-1820F506598A}"/>
              </a:ext>
            </a:extLst>
          </p:cNvPr>
          <p:cNvSpPr>
            <a:spLocks noGrp="1"/>
          </p:cNvSpPr>
          <p:nvPr>
            <p:ph type="title"/>
          </p:nvPr>
        </p:nvSpPr>
        <p:spPr/>
        <p:txBody>
          <a:bodyPr/>
          <a:lstStyle/>
          <a:p>
            <a:r>
              <a:rPr lang="en-US" dirty="0" smtClean="0"/>
              <a:t>Script</a:t>
            </a:r>
            <a:endParaRPr lang="en-US" dirty="0"/>
          </a:p>
        </p:txBody>
      </p:sp>
      <p:sp>
        <p:nvSpPr>
          <p:cNvPr id="4" name="Slide Number Placeholder 3">
            <a:extLst>
              <a:ext uri="{FF2B5EF4-FFF2-40B4-BE49-F238E27FC236}">
                <a16:creationId xmlns:a16="http://schemas.microsoft.com/office/drawing/2014/main" xmlns="" id="{4419FB5F-B0F5-E74F-AC67-92DC39E4AE82}"/>
              </a:ext>
            </a:extLst>
          </p:cNvPr>
          <p:cNvSpPr>
            <a:spLocks noGrp="1"/>
          </p:cNvSpPr>
          <p:nvPr>
            <p:ph type="sldNum" sz="quarter" idx="4"/>
          </p:nvPr>
        </p:nvSpPr>
        <p:spPr/>
        <p:txBody>
          <a:bodyPr/>
          <a:lstStyle/>
          <a:p>
            <a:fld id="{2D5587A6-0F28-234D-9116-41BE2E1A2AC2}" type="slidenum">
              <a:rPr lang="en-US" smtClean="0"/>
              <a:pPr/>
              <a:t>9</a:t>
            </a:fld>
            <a:endParaRPr lang="en-US" dirty="0"/>
          </a:p>
        </p:txBody>
      </p:sp>
      <p:sp>
        <p:nvSpPr>
          <p:cNvPr id="5" name="Content Placeholder 4">
            <a:extLst>
              <a:ext uri="{FF2B5EF4-FFF2-40B4-BE49-F238E27FC236}">
                <a16:creationId xmlns:a16="http://schemas.microsoft.com/office/drawing/2014/main" xmlns="" id="{C007CC44-18E3-8B4B-8A76-0EC39A747176}"/>
              </a:ext>
            </a:extLst>
          </p:cNvPr>
          <p:cNvSpPr>
            <a:spLocks noGrp="1"/>
          </p:cNvSpPr>
          <p:nvPr>
            <p:ph idx="1"/>
          </p:nvPr>
        </p:nvSpPr>
        <p:spPr>
          <a:xfrm>
            <a:off x="648000" y="1404000"/>
            <a:ext cx="10557698" cy="2123658"/>
          </a:xfrm>
          <a:prstGeom prst="rect">
            <a:avLst/>
          </a:prstGeom>
        </p:spPr>
        <p:txBody>
          <a:bodyPr wrap="none">
            <a:spAutoFit/>
          </a:bodyPr>
          <a:lstStyle/>
          <a:p>
            <a:r>
              <a:rPr lang="en-US" dirty="0"/>
              <a:t>Simple stack-based language used to describe how bitcoins can be spent and transferred</a:t>
            </a:r>
          </a:p>
          <a:p>
            <a:r>
              <a:rPr lang="en-GB" dirty="0"/>
              <a:t>Evaluated from left to right using a Last in, First Out (LIFO) stack</a:t>
            </a:r>
          </a:p>
          <a:p>
            <a:r>
              <a:rPr lang="en-GB" dirty="0"/>
              <a:t>Composed of two </a:t>
            </a:r>
            <a:r>
              <a:rPr lang="en-GB" dirty="0" smtClean="0"/>
              <a:t>components: </a:t>
            </a:r>
            <a:r>
              <a:rPr lang="en-GB" dirty="0"/>
              <a:t>elements and operations. </a:t>
            </a:r>
          </a:p>
          <a:p>
            <a:r>
              <a:rPr lang="en-GB" dirty="0"/>
              <a:t>Scripts use various operations (opcodes) to define their operations</a:t>
            </a:r>
            <a:r>
              <a:rPr lang="en-GB" dirty="0" smtClean="0"/>
              <a:t>.</a:t>
            </a:r>
            <a:endParaRPr lang="en-GB" dirty="0"/>
          </a:p>
        </p:txBody>
      </p:sp>
    </p:spTree>
    <p:extLst>
      <p:ext uri="{BB962C8B-B14F-4D97-AF65-F5344CB8AC3E}">
        <p14:creationId xmlns:p14="http://schemas.microsoft.com/office/powerpoint/2010/main" val="2335976291"/>
      </p:ext>
    </p:extLst>
  </p:cSld>
  <p:clrMapOvr>
    <a:masterClrMapping/>
  </p:clrMapOvr>
  <p:timing>
    <p:tnLst>
      <p:par>
        <p:cTn id="1" dur="indefinite" restart="never" nodeType="tmRoot"/>
      </p:par>
    </p:tnLst>
  </p:timing>
</p:sld>
</file>

<file path=ppt/theme/theme1.xml><?xml version="1.0" encoding="utf-8"?>
<a:theme xmlns:a="http://schemas.openxmlformats.org/drawingml/2006/main" name="Packt Traini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3719</TotalTime>
  <Words>417</Words>
  <Application>Microsoft Office PowerPoint</Application>
  <PresentationFormat>Widescreen</PresentationFormat>
  <Paragraphs>108</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Open Sans</vt:lpstr>
      <vt:lpstr>Times</vt:lpstr>
      <vt:lpstr>Packt Training</vt:lpstr>
      <vt:lpstr>Mastering Blockchain Third Edition</vt:lpstr>
      <vt:lpstr>Outline</vt:lpstr>
      <vt:lpstr>Bitcoin—a user's perspective </vt:lpstr>
      <vt:lpstr>Cryptographic keys </vt:lpstr>
      <vt:lpstr>Address generation in Bitcoin</vt:lpstr>
      <vt:lpstr>Transactions </vt:lpstr>
      <vt:lpstr>The transaction data structure </vt:lpstr>
      <vt:lpstr>The transaction data structure – inputs and outputs</vt:lpstr>
      <vt:lpstr>Script</vt:lpstr>
      <vt:lpstr>Opcodes</vt:lpstr>
      <vt:lpstr>P2PKH script execution </vt:lpstr>
      <vt:lpstr>Transaction validation </vt:lpstr>
      <vt:lpstr>Blocks </vt:lpstr>
      <vt:lpstr>Blocks </vt:lpstr>
      <vt:lpstr>A visualization of the Bitcoin blockchain</vt:lpstr>
      <vt:lpstr>Stale and orphan blocks</vt:lpstr>
      <vt:lpstr>Blockchain size</vt:lpstr>
      <vt:lpstr>Mining</vt:lpstr>
      <vt:lpstr>Mining systems</vt:lpstr>
      <vt:lpstr>Exercise</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Edward Doxey</cp:lastModifiedBy>
  <cp:revision>95</cp:revision>
  <cp:lastPrinted>2018-06-05T12:50:25Z</cp:lastPrinted>
  <dcterms:created xsi:type="dcterms:W3CDTF">2018-06-05T09:17:37Z</dcterms:created>
  <dcterms:modified xsi:type="dcterms:W3CDTF">2020-09-10T17:29:37Z</dcterms:modified>
</cp:coreProperties>
</file>